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9" r:id="rId1"/>
  </p:sldMasterIdLst>
  <p:notesMasterIdLst>
    <p:notesMasterId r:id="rId41"/>
  </p:notesMasterIdLst>
  <p:sldIdLst>
    <p:sldId id="258" r:id="rId2"/>
    <p:sldId id="328" r:id="rId3"/>
    <p:sldId id="846" r:id="rId4"/>
    <p:sldId id="629" r:id="rId5"/>
    <p:sldId id="883" r:id="rId6"/>
    <p:sldId id="870" r:id="rId7"/>
    <p:sldId id="837" r:id="rId8"/>
    <p:sldId id="806" r:id="rId9"/>
    <p:sldId id="1032" r:id="rId10"/>
    <p:sldId id="1033" r:id="rId11"/>
    <p:sldId id="1034" r:id="rId12"/>
    <p:sldId id="292" r:id="rId13"/>
    <p:sldId id="885" r:id="rId14"/>
    <p:sldId id="1031" r:id="rId15"/>
    <p:sldId id="330" r:id="rId16"/>
    <p:sldId id="442" r:id="rId17"/>
    <p:sldId id="355" r:id="rId18"/>
    <p:sldId id="573" r:id="rId19"/>
    <p:sldId id="840" r:id="rId20"/>
    <p:sldId id="738" r:id="rId21"/>
    <p:sldId id="778" r:id="rId22"/>
    <p:sldId id="1002" r:id="rId23"/>
    <p:sldId id="842" r:id="rId24"/>
    <p:sldId id="1006" r:id="rId25"/>
    <p:sldId id="1035" r:id="rId26"/>
    <p:sldId id="1036" r:id="rId27"/>
    <p:sldId id="996" r:id="rId28"/>
    <p:sldId id="1005" r:id="rId29"/>
    <p:sldId id="995" r:id="rId30"/>
    <p:sldId id="833" r:id="rId31"/>
    <p:sldId id="326" r:id="rId32"/>
    <p:sldId id="376" r:id="rId33"/>
    <p:sldId id="940" r:id="rId34"/>
    <p:sldId id="1029" r:id="rId35"/>
    <p:sldId id="1037" r:id="rId36"/>
    <p:sldId id="1038" r:id="rId37"/>
    <p:sldId id="1039" r:id="rId38"/>
    <p:sldId id="964" r:id="rId39"/>
    <p:sldId id="568" r:id="rId40"/>
  </p:sldIdLst>
  <p:sldSz cx="9144000" cy="5143500" type="screen16x9"/>
  <p:notesSz cx="9144000" cy="6858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A217"/>
    <a:srgbClr val="C09D36"/>
    <a:srgbClr val="ED7B6B"/>
    <a:srgbClr val="000066"/>
    <a:srgbClr val="0E0E10"/>
    <a:srgbClr val="F95393"/>
    <a:srgbClr val="E0F3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8ADDAD-0979-4BE2-B4C9-6A26357ED1FE}" v="4" dt="2024-04-19T18:22:55.8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autoAdjust="0"/>
    <p:restoredTop sz="94189" autoAdjust="0"/>
  </p:normalViewPr>
  <p:slideViewPr>
    <p:cSldViewPr snapToObjects="1">
      <p:cViewPr varScale="1">
        <p:scale>
          <a:sx n="88" d="100"/>
          <a:sy n="88" d="100"/>
        </p:scale>
        <p:origin x="-520" y="-56"/>
      </p:cViewPr>
      <p:guideLst>
        <p:guide orient="horz" pos="1620"/>
        <p:guide pos="2880"/>
      </p:guideLst>
    </p:cSldViewPr>
  </p:slideViewPr>
  <p:notesTextViewPr>
    <p:cViewPr>
      <p:scale>
        <a:sx n="100" d="100"/>
        <a:sy n="100" d="100"/>
      </p:scale>
      <p:origin x="0" y="0"/>
    </p:cViewPr>
  </p:notesTextViewPr>
  <p:sorterViewPr>
    <p:cViewPr>
      <p:scale>
        <a:sx n="87" d="100"/>
        <a:sy n="87" d="100"/>
      </p:scale>
      <p:origin x="0" y="-13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queline Druga" userId="a78778fa78529180" providerId="LiveId" clId="{728ADDAD-0979-4BE2-B4C9-6A26357ED1FE}"/>
    <pc:docChg chg="custSel addSld delSld modSld modMainMaster">
      <pc:chgData name="Jacqueline Druga" userId="a78778fa78529180" providerId="LiveId" clId="{728ADDAD-0979-4BE2-B4C9-6A26357ED1FE}" dt="2024-04-19T20:51:06.883" v="90" actId="6549"/>
      <pc:docMkLst>
        <pc:docMk/>
      </pc:docMkLst>
      <pc:sldChg chg="modSp mod setBg">
        <pc:chgData name="Jacqueline Druga" userId="a78778fa78529180" providerId="LiveId" clId="{728ADDAD-0979-4BE2-B4C9-6A26357ED1FE}" dt="2024-04-19T18:21:08.188" v="4" actId="20577"/>
        <pc:sldMkLst>
          <pc:docMk/>
          <pc:sldMk cId="0" sldId="258"/>
        </pc:sldMkLst>
        <pc:spChg chg="mod">
          <ac:chgData name="Jacqueline Druga" userId="a78778fa78529180" providerId="LiveId" clId="{728ADDAD-0979-4BE2-B4C9-6A26357ED1FE}" dt="2024-04-19T18:21:08.188" v="4" actId="20577"/>
          <ac:spMkLst>
            <pc:docMk/>
            <pc:sldMk cId="0" sldId="258"/>
            <ac:spMk id="3075" creationId="{21F9CAEA-A65A-78EA-0B50-48F228EEF991}"/>
          </ac:spMkLst>
        </pc:spChg>
      </pc:sldChg>
      <pc:sldChg chg="modSp mod">
        <pc:chgData name="Jacqueline Druga" userId="a78778fa78529180" providerId="LiveId" clId="{728ADDAD-0979-4BE2-B4C9-6A26357ED1FE}" dt="2024-04-19T18:23:50.366" v="33" actId="207"/>
        <pc:sldMkLst>
          <pc:docMk/>
          <pc:sldMk cId="0" sldId="442"/>
        </pc:sldMkLst>
        <pc:spChg chg="mod">
          <ac:chgData name="Jacqueline Druga" userId="a78778fa78529180" providerId="LiveId" clId="{728ADDAD-0979-4BE2-B4C9-6A26357ED1FE}" dt="2024-04-19T18:23:50.366" v="33" actId="207"/>
          <ac:spMkLst>
            <pc:docMk/>
            <pc:sldMk cId="0" sldId="442"/>
            <ac:spMk id="31747" creationId="{8EB4DF4F-477C-0C42-0F5A-1F8D26879F0D}"/>
          </ac:spMkLst>
        </pc:spChg>
      </pc:sldChg>
      <pc:sldChg chg="modSp mod">
        <pc:chgData name="Jacqueline Druga" userId="a78778fa78529180" providerId="LiveId" clId="{728ADDAD-0979-4BE2-B4C9-6A26357ED1FE}" dt="2024-04-19T20:44:29.518" v="45"/>
        <pc:sldMkLst>
          <pc:docMk/>
          <pc:sldMk cId="1897693701" sldId="738"/>
        </pc:sldMkLst>
        <pc:spChg chg="mod">
          <ac:chgData name="Jacqueline Druga" userId="a78778fa78529180" providerId="LiveId" clId="{728ADDAD-0979-4BE2-B4C9-6A26357ED1FE}" dt="2024-04-19T20:44:29.518" v="45"/>
          <ac:spMkLst>
            <pc:docMk/>
            <pc:sldMk cId="1897693701" sldId="738"/>
            <ac:spMk id="4" creationId="{91348F0C-1C2B-02A1-CCF1-52883F01F375}"/>
          </ac:spMkLst>
        </pc:spChg>
      </pc:sldChg>
      <pc:sldChg chg="modSp mod">
        <pc:chgData name="Jacqueline Druga" userId="a78778fa78529180" providerId="LiveId" clId="{728ADDAD-0979-4BE2-B4C9-6A26357ED1FE}" dt="2024-04-19T20:44:52.250" v="46"/>
        <pc:sldMkLst>
          <pc:docMk/>
          <pc:sldMk cId="1268270759" sldId="778"/>
        </pc:sldMkLst>
        <pc:spChg chg="mod">
          <ac:chgData name="Jacqueline Druga" userId="a78778fa78529180" providerId="LiveId" clId="{728ADDAD-0979-4BE2-B4C9-6A26357ED1FE}" dt="2024-04-19T20:44:52.250" v="46"/>
          <ac:spMkLst>
            <pc:docMk/>
            <pc:sldMk cId="1268270759" sldId="778"/>
            <ac:spMk id="3" creationId="{00000000-0000-0000-0000-000000000000}"/>
          </ac:spMkLst>
        </pc:spChg>
      </pc:sldChg>
      <pc:sldChg chg="modSp mod">
        <pc:chgData name="Jacqueline Druga" userId="a78778fa78529180" providerId="LiveId" clId="{728ADDAD-0979-4BE2-B4C9-6A26357ED1FE}" dt="2024-04-19T20:48:57.950" v="66" actId="6549"/>
        <pc:sldMkLst>
          <pc:docMk/>
          <pc:sldMk cId="1636360469" sldId="806"/>
        </pc:sldMkLst>
        <pc:spChg chg="mod">
          <ac:chgData name="Jacqueline Druga" userId="a78778fa78529180" providerId="LiveId" clId="{728ADDAD-0979-4BE2-B4C9-6A26357ED1FE}" dt="2024-04-19T20:48:57.950" v="66" actId="6549"/>
          <ac:spMkLst>
            <pc:docMk/>
            <pc:sldMk cId="1636360469" sldId="806"/>
            <ac:spMk id="47106" creationId="{4E63724A-C1CF-3639-7CBA-C5DAEFFF5D00}"/>
          </ac:spMkLst>
        </pc:spChg>
      </pc:sldChg>
      <pc:sldChg chg="modSp mod">
        <pc:chgData name="Jacqueline Druga" userId="a78778fa78529180" providerId="LiveId" clId="{728ADDAD-0979-4BE2-B4C9-6A26357ED1FE}" dt="2024-04-19T18:21:48.708" v="18" actId="20577"/>
        <pc:sldMkLst>
          <pc:docMk/>
          <pc:sldMk cId="3192836366" sldId="837"/>
        </pc:sldMkLst>
        <pc:spChg chg="mod">
          <ac:chgData name="Jacqueline Druga" userId="a78778fa78529180" providerId="LiveId" clId="{728ADDAD-0979-4BE2-B4C9-6A26357ED1FE}" dt="2024-04-19T18:21:48.708" v="18" actId="20577"/>
          <ac:spMkLst>
            <pc:docMk/>
            <pc:sldMk cId="3192836366" sldId="837"/>
            <ac:spMk id="2" creationId="{B326E137-3188-A042-3E00-4464FC1FBD39}"/>
          </ac:spMkLst>
        </pc:spChg>
      </pc:sldChg>
      <pc:sldChg chg="modSp mod">
        <pc:chgData name="Jacqueline Druga" userId="a78778fa78529180" providerId="LiveId" clId="{728ADDAD-0979-4BE2-B4C9-6A26357ED1FE}" dt="2024-04-19T18:38:36.305" v="36" actId="1076"/>
        <pc:sldMkLst>
          <pc:docMk/>
          <pc:sldMk cId="1448072128" sldId="840"/>
        </pc:sldMkLst>
        <pc:spChg chg="mod">
          <ac:chgData name="Jacqueline Druga" userId="a78778fa78529180" providerId="LiveId" clId="{728ADDAD-0979-4BE2-B4C9-6A26357ED1FE}" dt="2024-04-19T18:38:36.305" v="36" actId="1076"/>
          <ac:spMkLst>
            <pc:docMk/>
            <pc:sldMk cId="1448072128" sldId="840"/>
            <ac:spMk id="5" creationId="{DFF2ED15-0062-645E-750E-73755168D2FB}"/>
          </ac:spMkLst>
        </pc:spChg>
      </pc:sldChg>
      <pc:sldChg chg="modSp mod">
        <pc:chgData name="Jacqueline Druga" userId="a78778fa78529180" providerId="LiveId" clId="{728ADDAD-0979-4BE2-B4C9-6A26357ED1FE}" dt="2024-04-19T20:45:19.450" v="51" actId="20577"/>
        <pc:sldMkLst>
          <pc:docMk/>
          <pc:sldMk cId="4183018883" sldId="842"/>
        </pc:sldMkLst>
        <pc:spChg chg="mod">
          <ac:chgData name="Jacqueline Druga" userId="a78778fa78529180" providerId="LiveId" clId="{728ADDAD-0979-4BE2-B4C9-6A26357ED1FE}" dt="2024-04-19T20:45:19.450" v="51" actId="20577"/>
          <ac:spMkLst>
            <pc:docMk/>
            <pc:sldMk cId="4183018883" sldId="842"/>
            <ac:spMk id="5" creationId="{DFF2ED15-0062-645E-750E-73755168D2FB}"/>
          </ac:spMkLst>
        </pc:spChg>
      </pc:sldChg>
      <pc:sldChg chg="modSp mod">
        <pc:chgData name="Jacqueline Druga" userId="a78778fa78529180" providerId="LiveId" clId="{728ADDAD-0979-4BE2-B4C9-6A26357ED1FE}" dt="2024-04-19T18:21:18.659" v="16" actId="20577"/>
        <pc:sldMkLst>
          <pc:docMk/>
          <pc:sldMk cId="1463440260" sldId="846"/>
        </pc:sldMkLst>
        <pc:spChg chg="mod">
          <ac:chgData name="Jacqueline Druga" userId="a78778fa78529180" providerId="LiveId" clId="{728ADDAD-0979-4BE2-B4C9-6A26357ED1FE}" dt="2024-04-19T18:21:18.659" v="16" actId="20577"/>
          <ac:spMkLst>
            <pc:docMk/>
            <pc:sldMk cId="1463440260" sldId="846"/>
            <ac:spMk id="2" creationId="{1F217B67-D502-3896-2A71-F2370FE79F40}"/>
          </ac:spMkLst>
        </pc:spChg>
      </pc:sldChg>
      <pc:sldChg chg="modSp mod">
        <pc:chgData name="Jacqueline Druga" userId="a78778fa78529180" providerId="LiveId" clId="{728ADDAD-0979-4BE2-B4C9-6A26357ED1FE}" dt="2024-04-19T18:23:15.623" v="29" actId="6549"/>
        <pc:sldMkLst>
          <pc:docMk/>
          <pc:sldMk cId="2832624637" sldId="885"/>
        </pc:sldMkLst>
        <pc:spChg chg="mod">
          <ac:chgData name="Jacqueline Druga" userId="a78778fa78529180" providerId="LiveId" clId="{728ADDAD-0979-4BE2-B4C9-6A26357ED1FE}" dt="2024-04-19T18:23:15.623" v="29" actId="6549"/>
          <ac:spMkLst>
            <pc:docMk/>
            <pc:sldMk cId="2832624637" sldId="885"/>
            <ac:spMk id="29699" creationId="{AB18FDAF-1910-4620-DDE9-69ECD514CE42}"/>
          </ac:spMkLst>
        </pc:spChg>
      </pc:sldChg>
      <pc:sldChg chg="modSp mod">
        <pc:chgData name="Jacqueline Druga" userId="a78778fa78529180" providerId="LiveId" clId="{728ADDAD-0979-4BE2-B4C9-6A26357ED1FE}" dt="2024-04-19T20:46:11.451" v="63" actId="20577"/>
        <pc:sldMkLst>
          <pc:docMk/>
          <pc:sldMk cId="4059746741" sldId="940"/>
        </pc:sldMkLst>
        <pc:spChg chg="mod">
          <ac:chgData name="Jacqueline Druga" userId="a78778fa78529180" providerId="LiveId" clId="{728ADDAD-0979-4BE2-B4C9-6A26357ED1FE}" dt="2024-04-19T20:46:11.451" v="63" actId="20577"/>
          <ac:spMkLst>
            <pc:docMk/>
            <pc:sldMk cId="4059746741" sldId="940"/>
            <ac:spMk id="3" creationId="{00000000-0000-0000-0000-000000000000}"/>
          </ac:spMkLst>
        </pc:spChg>
      </pc:sldChg>
      <pc:sldChg chg="del">
        <pc:chgData name="Jacqueline Druga" userId="a78778fa78529180" providerId="LiveId" clId="{728ADDAD-0979-4BE2-B4C9-6A26357ED1FE}" dt="2024-04-19T20:45:48.566" v="59" actId="47"/>
        <pc:sldMkLst>
          <pc:docMk/>
          <pc:sldMk cId="4272334935" sldId="941"/>
        </pc:sldMkLst>
      </pc:sldChg>
      <pc:sldChg chg="del">
        <pc:chgData name="Jacqueline Druga" userId="a78778fa78529180" providerId="LiveId" clId="{728ADDAD-0979-4BE2-B4C9-6A26357ED1FE}" dt="2024-04-19T20:45:37.939" v="53" actId="47"/>
        <pc:sldMkLst>
          <pc:docMk/>
          <pc:sldMk cId="2988911272" sldId="994"/>
        </pc:sldMkLst>
      </pc:sldChg>
      <pc:sldChg chg="modSp mod">
        <pc:chgData name="Jacqueline Druga" userId="a78778fa78529180" providerId="LiveId" clId="{728ADDAD-0979-4BE2-B4C9-6A26357ED1FE}" dt="2024-04-19T20:49:56.358" v="76" actId="6549"/>
        <pc:sldMkLst>
          <pc:docMk/>
          <pc:sldMk cId="1069059964" sldId="1006"/>
        </pc:sldMkLst>
        <pc:spChg chg="mod">
          <ac:chgData name="Jacqueline Druga" userId="a78778fa78529180" providerId="LiveId" clId="{728ADDAD-0979-4BE2-B4C9-6A26357ED1FE}" dt="2024-04-19T20:49:56.358" v="76" actId="6549"/>
          <ac:spMkLst>
            <pc:docMk/>
            <pc:sldMk cId="1069059964" sldId="1006"/>
            <ac:spMk id="47106" creationId="{4E63724A-C1CF-3639-7CBA-C5DAEFFF5D00}"/>
          </ac:spMkLst>
        </pc:spChg>
      </pc:sldChg>
      <pc:sldChg chg="del">
        <pc:chgData name="Jacqueline Druga" userId="a78778fa78529180" providerId="LiveId" clId="{728ADDAD-0979-4BE2-B4C9-6A26357ED1FE}" dt="2024-04-19T18:22:43.018" v="24" actId="47"/>
        <pc:sldMkLst>
          <pc:docMk/>
          <pc:sldMk cId="3266524284" sldId="1019"/>
        </pc:sldMkLst>
      </pc:sldChg>
      <pc:sldChg chg="del setBg">
        <pc:chgData name="Jacqueline Druga" userId="a78778fa78529180" providerId="LiveId" clId="{728ADDAD-0979-4BE2-B4C9-6A26357ED1FE}" dt="2024-04-19T20:45:39.081" v="54" actId="47"/>
        <pc:sldMkLst>
          <pc:docMk/>
          <pc:sldMk cId="2582324439" sldId="1020"/>
        </pc:sldMkLst>
      </pc:sldChg>
      <pc:sldChg chg="del setBg">
        <pc:chgData name="Jacqueline Druga" userId="a78778fa78529180" providerId="LiveId" clId="{728ADDAD-0979-4BE2-B4C9-6A26357ED1FE}" dt="2024-04-19T20:45:40.049" v="55" actId="47"/>
        <pc:sldMkLst>
          <pc:docMk/>
          <pc:sldMk cId="1706842609" sldId="1021"/>
        </pc:sldMkLst>
      </pc:sldChg>
      <pc:sldChg chg="del setBg">
        <pc:chgData name="Jacqueline Druga" userId="a78778fa78529180" providerId="LiveId" clId="{728ADDAD-0979-4BE2-B4C9-6A26357ED1FE}" dt="2024-04-19T20:45:41.034" v="56" actId="47"/>
        <pc:sldMkLst>
          <pc:docMk/>
          <pc:sldMk cId="3586914998" sldId="1022"/>
        </pc:sldMkLst>
      </pc:sldChg>
      <pc:sldChg chg="del">
        <pc:chgData name="Jacqueline Druga" userId="a78778fa78529180" providerId="LiveId" clId="{728ADDAD-0979-4BE2-B4C9-6A26357ED1FE}" dt="2024-04-19T20:45:42.019" v="57" actId="47"/>
        <pc:sldMkLst>
          <pc:docMk/>
          <pc:sldMk cId="2675029660" sldId="1023"/>
        </pc:sldMkLst>
      </pc:sldChg>
      <pc:sldChg chg="del">
        <pc:chgData name="Jacqueline Druga" userId="a78778fa78529180" providerId="LiveId" clId="{728ADDAD-0979-4BE2-B4C9-6A26357ED1FE}" dt="2024-04-19T18:21:58.918" v="22" actId="47"/>
        <pc:sldMkLst>
          <pc:docMk/>
          <pc:sldMk cId="3124672400" sldId="1024"/>
        </pc:sldMkLst>
      </pc:sldChg>
      <pc:sldChg chg="del">
        <pc:chgData name="Jacqueline Druga" userId="a78778fa78529180" providerId="LiveId" clId="{728ADDAD-0979-4BE2-B4C9-6A26357ED1FE}" dt="2024-04-19T18:21:57.449" v="21" actId="47"/>
        <pc:sldMkLst>
          <pc:docMk/>
          <pc:sldMk cId="2510241163" sldId="1025"/>
        </pc:sldMkLst>
      </pc:sldChg>
      <pc:sldChg chg="del">
        <pc:chgData name="Jacqueline Druga" userId="a78778fa78529180" providerId="LiveId" clId="{728ADDAD-0979-4BE2-B4C9-6A26357ED1FE}" dt="2024-04-19T18:21:56.322" v="20" actId="47"/>
        <pc:sldMkLst>
          <pc:docMk/>
          <pc:sldMk cId="2050067225" sldId="1026"/>
        </pc:sldMkLst>
      </pc:sldChg>
      <pc:sldChg chg="del">
        <pc:chgData name="Jacqueline Druga" userId="a78778fa78529180" providerId="LiveId" clId="{728ADDAD-0979-4BE2-B4C9-6A26357ED1FE}" dt="2024-04-19T18:21:54.853" v="19" actId="47"/>
        <pc:sldMkLst>
          <pc:docMk/>
          <pc:sldMk cId="3773320744" sldId="1027"/>
        </pc:sldMkLst>
      </pc:sldChg>
      <pc:sldChg chg="del">
        <pc:chgData name="Jacqueline Druga" userId="a78778fa78529180" providerId="LiveId" clId="{728ADDAD-0979-4BE2-B4C9-6A26357ED1FE}" dt="2024-04-19T20:45:23.341" v="52" actId="47"/>
        <pc:sldMkLst>
          <pc:docMk/>
          <pc:sldMk cId="2613388873" sldId="1028"/>
        </pc:sldMkLst>
      </pc:sldChg>
      <pc:sldChg chg="modSp mod">
        <pc:chgData name="Jacqueline Druga" userId="a78778fa78529180" providerId="LiveId" clId="{728ADDAD-0979-4BE2-B4C9-6A26357ED1FE}" dt="2024-04-19T20:50:39.088" v="83" actId="6549"/>
        <pc:sldMkLst>
          <pc:docMk/>
          <pc:sldMk cId="3266088761" sldId="1029"/>
        </pc:sldMkLst>
        <pc:spChg chg="mod">
          <ac:chgData name="Jacqueline Druga" userId="a78778fa78529180" providerId="LiveId" clId="{728ADDAD-0979-4BE2-B4C9-6A26357ED1FE}" dt="2024-04-19T20:50:39.088" v="83" actId="6549"/>
          <ac:spMkLst>
            <pc:docMk/>
            <pc:sldMk cId="3266088761" sldId="1029"/>
            <ac:spMk id="3" creationId="{AB7CE85C-242A-3364-A6A2-D4F9EFA782E7}"/>
          </ac:spMkLst>
        </pc:spChg>
      </pc:sldChg>
      <pc:sldChg chg="del">
        <pc:chgData name="Jacqueline Druga" userId="a78778fa78529180" providerId="LiveId" clId="{728ADDAD-0979-4BE2-B4C9-6A26357ED1FE}" dt="2024-04-19T20:45:47.675" v="58" actId="47"/>
        <pc:sldMkLst>
          <pc:docMk/>
          <pc:sldMk cId="1869310504" sldId="1030"/>
        </pc:sldMkLst>
      </pc:sldChg>
      <pc:sldChg chg="add del">
        <pc:chgData name="Jacqueline Druga" userId="a78778fa78529180" providerId="LiveId" clId="{728ADDAD-0979-4BE2-B4C9-6A26357ED1FE}" dt="2024-04-19T18:22:59.522" v="27" actId="47"/>
        <pc:sldMkLst>
          <pc:docMk/>
          <pc:sldMk cId="1311555508" sldId="1031"/>
        </pc:sldMkLst>
      </pc:sldChg>
      <pc:sldChg chg="delSp modSp add mod">
        <pc:chgData name="Jacqueline Druga" userId="a78778fa78529180" providerId="LiveId" clId="{728ADDAD-0979-4BE2-B4C9-6A26357ED1FE}" dt="2024-04-19T18:23:22.641" v="31" actId="478"/>
        <pc:sldMkLst>
          <pc:docMk/>
          <pc:sldMk cId="1720012009" sldId="1031"/>
        </pc:sldMkLst>
        <pc:spChg chg="del">
          <ac:chgData name="Jacqueline Druga" userId="a78778fa78529180" providerId="LiveId" clId="{728ADDAD-0979-4BE2-B4C9-6A26357ED1FE}" dt="2024-04-19T18:23:22.641" v="31" actId="478"/>
          <ac:spMkLst>
            <pc:docMk/>
            <pc:sldMk cId="1720012009" sldId="1031"/>
            <ac:spMk id="2" creationId="{7EC68EF8-786C-B314-0CC1-5A125390F31A}"/>
          </ac:spMkLst>
        </pc:spChg>
        <pc:spChg chg="mod">
          <ac:chgData name="Jacqueline Druga" userId="a78778fa78529180" providerId="LiveId" clId="{728ADDAD-0979-4BE2-B4C9-6A26357ED1FE}" dt="2024-04-19T18:23:19.375" v="30" actId="6549"/>
          <ac:spMkLst>
            <pc:docMk/>
            <pc:sldMk cId="1720012009" sldId="1031"/>
            <ac:spMk id="29699" creationId="{AB18FDAF-1910-4620-DDE9-69ECD514CE42}"/>
          </ac:spMkLst>
        </pc:spChg>
      </pc:sldChg>
      <pc:sldChg chg="modSp add mod">
        <pc:chgData name="Jacqueline Druga" userId="a78778fa78529180" providerId="LiveId" clId="{728ADDAD-0979-4BE2-B4C9-6A26357ED1FE}" dt="2024-04-19T20:49:07.343" v="69" actId="6549"/>
        <pc:sldMkLst>
          <pc:docMk/>
          <pc:sldMk cId="4176874904" sldId="1032"/>
        </pc:sldMkLst>
        <pc:spChg chg="mod">
          <ac:chgData name="Jacqueline Druga" userId="a78778fa78529180" providerId="LiveId" clId="{728ADDAD-0979-4BE2-B4C9-6A26357ED1FE}" dt="2024-04-19T20:49:07.343" v="69" actId="6549"/>
          <ac:spMkLst>
            <pc:docMk/>
            <pc:sldMk cId="4176874904" sldId="1032"/>
            <ac:spMk id="47106" creationId="{4E63724A-C1CF-3639-7CBA-C5DAEFFF5D00}"/>
          </ac:spMkLst>
        </pc:spChg>
      </pc:sldChg>
      <pc:sldChg chg="modSp add mod">
        <pc:chgData name="Jacqueline Druga" userId="a78778fa78529180" providerId="LiveId" clId="{728ADDAD-0979-4BE2-B4C9-6A26357ED1FE}" dt="2024-04-19T20:49:19.958" v="72" actId="6549"/>
        <pc:sldMkLst>
          <pc:docMk/>
          <pc:sldMk cId="1879678624" sldId="1033"/>
        </pc:sldMkLst>
        <pc:spChg chg="mod">
          <ac:chgData name="Jacqueline Druga" userId="a78778fa78529180" providerId="LiveId" clId="{728ADDAD-0979-4BE2-B4C9-6A26357ED1FE}" dt="2024-04-19T20:49:19.958" v="72" actId="6549"/>
          <ac:spMkLst>
            <pc:docMk/>
            <pc:sldMk cId="1879678624" sldId="1033"/>
            <ac:spMk id="47106" creationId="{4E63724A-C1CF-3639-7CBA-C5DAEFFF5D00}"/>
          </ac:spMkLst>
        </pc:spChg>
      </pc:sldChg>
      <pc:sldChg chg="modSp add mod">
        <pc:chgData name="Jacqueline Druga" userId="a78778fa78529180" providerId="LiveId" clId="{728ADDAD-0979-4BE2-B4C9-6A26357ED1FE}" dt="2024-04-19T20:49:23.929" v="73" actId="6549"/>
        <pc:sldMkLst>
          <pc:docMk/>
          <pc:sldMk cId="2584812281" sldId="1034"/>
        </pc:sldMkLst>
        <pc:spChg chg="mod">
          <ac:chgData name="Jacqueline Druga" userId="a78778fa78529180" providerId="LiveId" clId="{728ADDAD-0979-4BE2-B4C9-6A26357ED1FE}" dt="2024-04-19T20:49:23.929" v="73" actId="6549"/>
          <ac:spMkLst>
            <pc:docMk/>
            <pc:sldMk cId="2584812281" sldId="1034"/>
            <ac:spMk id="47106" creationId="{4E63724A-C1CF-3639-7CBA-C5DAEFFF5D00}"/>
          </ac:spMkLst>
        </pc:spChg>
      </pc:sldChg>
      <pc:sldChg chg="modSp add mod">
        <pc:chgData name="Jacqueline Druga" userId="a78778fa78529180" providerId="LiveId" clId="{728ADDAD-0979-4BE2-B4C9-6A26357ED1FE}" dt="2024-04-19T20:50:04.205" v="79" actId="6549"/>
        <pc:sldMkLst>
          <pc:docMk/>
          <pc:sldMk cId="3736552811" sldId="1035"/>
        </pc:sldMkLst>
        <pc:spChg chg="mod">
          <ac:chgData name="Jacqueline Druga" userId="a78778fa78529180" providerId="LiveId" clId="{728ADDAD-0979-4BE2-B4C9-6A26357ED1FE}" dt="2024-04-19T20:50:04.205" v="79" actId="6549"/>
          <ac:spMkLst>
            <pc:docMk/>
            <pc:sldMk cId="3736552811" sldId="1035"/>
            <ac:spMk id="47106" creationId="{4E63724A-C1CF-3639-7CBA-C5DAEFFF5D00}"/>
          </ac:spMkLst>
        </pc:spChg>
      </pc:sldChg>
      <pc:sldChg chg="modSp add mod">
        <pc:chgData name="Jacqueline Druga" userId="a78778fa78529180" providerId="LiveId" clId="{728ADDAD-0979-4BE2-B4C9-6A26357ED1FE}" dt="2024-04-19T20:50:07.660" v="80" actId="6549"/>
        <pc:sldMkLst>
          <pc:docMk/>
          <pc:sldMk cId="1028362462" sldId="1036"/>
        </pc:sldMkLst>
        <pc:spChg chg="mod">
          <ac:chgData name="Jacqueline Druga" userId="a78778fa78529180" providerId="LiveId" clId="{728ADDAD-0979-4BE2-B4C9-6A26357ED1FE}" dt="2024-04-19T20:50:07.660" v="80" actId="6549"/>
          <ac:spMkLst>
            <pc:docMk/>
            <pc:sldMk cId="1028362462" sldId="1036"/>
            <ac:spMk id="47106" creationId="{4E63724A-C1CF-3639-7CBA-C5DAEFFF5D00}"/>
          </ac:spMkLst>
        </pc:spChg>
      </pc:sldChg>
      <pc:sldChg chg="modSp add mod">
        <pc:chgData name="Jacqueline Druga" userId="a78778fa78529180" providerId="LiveId" clId="{728ADDAD-0979-4BE2-B4C9-6A26357ED1FE}" dt="2024-04-19T20:50:52.016" v="86" actId="6549"/>
        <pc:sldMkLst>
          <pc:docMk/>
          <pc:sldMk cId="1064099895" sldId="1037"/>
        </pc:sldMkLst>
        <pc:spChg chg="mod">
          <ac:chgData name="Jacqueline Druga" userId="a78778fa78529180" providerId="LiveId" clId="{728ADDAD-0979-4BE2-B4C9-6A26357ED1FE}" dt="2024-04-19T20:50:52.016" v="86" actId="6549"/>
          <ac:spMkLst>
            <pc:docMk/>
            <pc:sldMk cId="1064099895" sldId="1037"/>
            <ac:spMk id="3" creationId="{AB7CE85C-242A-3364-A6A2-D4F9EFA782E7}"/>
          </ac:spMkLst>
        </pc:spChg>
      </pc:sldChg>
      <pc:sldChg chg="modSp add mod">
        <pc:chgData name="Jacqueline Druga" userId="a78778fa78529180" providerId="LiveId" clId="{728ADDAD-0979-4BE2-B4C9-6A26357ED1FE}" dt="2024-04-19T20:51:03.113" v="89" actId="6549"/>
        <pc:sldMkLst>
          <pc:docMk/>
          <pc:sldMk cId="794149829" sldId="1038"/>
        </pc:sldMkLst>
        <pc:spChg chg="mod">
          <ac:chgData name="Jacqueline Druga" userId="a78778fa78529180" providerId="LiveId" clId="{728ADDAD-0979-4BE2-B4C9-6A26357ED1FE}" dt="2024-04-19T20:51:03.113" v="89" actId="6549"/>
          <ac:spMkLst>
            <pc:docMk/>
            <pc:sldMk cId="794149829" sldId="1038"/>
            <ac:spMk id="3" creationId="{AB7CE85C-242A-3364-A6A2-D4F9EFA782E7}"/>
          </ac:spMkLst>
        </pc:spChg>
      </pc:sldChg>
      <pc:sldChg chg="modSp add mod">
        <pc:chgData name="Jacqueline Druga" userId="a78778fa78529180" providerId="LiveId" clId="{728ADDAD-0979-4BE2-B4C9-6A26357ED1FE}" dt="2024-04-19T20:51:06.883" v="90" actId="6549"/>
        <pc:sldMkLst>
          <pc:docMk/>
          <pc:sldMk cId="1308904412" sldId="1039"/>
        </pc:sldMkLst>
        <pc:spChg chg="mod">
          <ac:chgData name="Jacqueline Druga" userId="a78778fa78529180" providerId="LiveId" clId="{728ADDAD-0979-4BE2-B4C9-6A26357ED1FE}" dt="2024-04-19T20:51:06.883" v="90" actId="6549"/>
          <ac:spMkLst>
            <pc:docMk/>
            <pc:sldMk cId="1308904412" sldId="1039"/>
            <ac:spMk id="3" creationId="{AB7CE85C-242A-3364-A6A2-D4F9EFA782E7}"/>
          </ac:spMkLst>
        </pc:spChg>
      </pc:sldChg>
      <pc:sldMasterChg chg="setBg modSldLayout">
        <pc:chgData name="Jacqueline Druga" userId="a78778fa78529180" providerId="LiveId" clId="{728ADDAD-0979-4BE2-B4C9-6A26357ED1FE}" dt="2024-04-19T18:21:04.015" v="2"/>
        <pc:sldMasterMkLst>
          <pc:docMk/>
          <pc:sldMasterMk cId="0" sldId="2147483829"/>
        </pc:sldMasterMkLst>
        <pc:sldLayoutChg chg="setBg">
          <pc:chgData name="Jacqueline Druga" userId="a78778fa78529180" providerId="LiveId" clId="{728ADDAD-0979-4BE2-B4C9-6A26357ED1FE}" dt="2024-04-19T18:21:04.015" v="2"/>
          <pc:sldLayoutMkLst>
            <pc:docMk/>
            <pc:sldMasterMk cId="0" sldId="2147483829"/>
            <pc:sldLayoutMk cId="4192509426" sldId="2147484732"/>
          </pc:sldLayoutMkLst>
        </pc:sldLayoutChg>
        <pc:sldLayoutChg chg="setBg">
          <pc:chgData name="Jacqueline Druga" userId="a78778fa78529180" providerId="LiveId" clId="{728ADDAD-0979-4BE2-B4C9-6A26357ED1FE}" dt="2024-04-19T18:21:04.015" v="2"/>
          <pc:sldLayoutMkLst>
            <pc:docMk/>
            <pc:sldMasterMk cId="0" sldId="2147483829"/>
            <pc:sldLayoutMk cId="2481199629" sldId="2147484733"/>
          </pc:sldLayoutMkLst>
        </pc:sldLayoutChg>
        <pc:sldLayoutChg chg="setBg">
          <pc:chgData name="Jacqueline Druga" userId="a78778fa78529180" providerId="LiveId" clId="{728ADDAD-0979-4BE2-B4C9-6A26357ED1FE}" dt="2024-04-19T18:21:04.015" v="2"/>
          <pc:sldLayoutMkLst>
            <pc:docMk/>
            <pc:sldMasterMk cId="0" sldId="2147483829"/>
            <pc:sldLayoutMk cId="3018958187" sldId="2147484734"/>
          </pc:sldLayoutMkLst>
        </pc:sldLayoutChg>
        <pc:sldLayoutChg chg="setBg">
          <pc:chgData name="Jacqueline Druga" userId="a78778fa78529180" providerId="LiveId" clId="{728ADDAD-0979-4BE2-B4C9-6A26357ED1FE}" dt="2024-04-19T18:21:04.015" v="2"/>
          <pc:sldLayoutMkLst>
            <pc:docMk/>
            <pc:sldMasterMk cId="0" sldId="2147483829"/>
            <pc:sldLayoutMk cId="842971184" sldId="2147484735"/>
          </pc:sldLayoutMkLst>
        </pc:sldLayoutChg>
        <pc:sldLayoutChg chg="setBg">
          <pc:chgData name="Jacqueline Druga" userId="a78778fa78529180" providerId="LiveId" clId="{728ADDAD-0979-4BE2-B4C9-6A26357ED1FE}" dt="2024-04-19T18:21:04.015" v="2"/>
          <pc:sldLayoutMkLst>
            <pc:docMk/>
            <pc:sldMasterMk cId="0" sldId="2147483829"/>
            <pc:sldLayoutMk cId="4057851487" sldId="2147484736"/>
          </pc:sldLayoutMkLst>
        </pc:sldLayoutChg>
        <pc:sldLayoutChg chg="setBg">
          <pc:chgData name="Jacqueline Druga" userId="a78778fa78529180" providerId="LiveId" clId="{728ADDAD-0979-4BE2-B4C9-6A26357ED1FE}" dt="2024-04-19T18:21:04.015" v="2"/>
          <pc:sldLayoutMkLst>
            <pc:docMk/>
            <pc:sldMasterMk cId="0" sldId="2147483829"/>
            <pc:sldLayoutMk cId="2540765748" sldId="2147484737"/>
          </pc:sldLayoutMkLst>
        </pc:sldLayoutChg>
        <pc:sldLayoutChg chg="setBg">
          <pc:chgData name="Jacqueline Druga" userId="a78778fa78529180" providerId="LiveId" clId="{728ADDAD-0979-4BE2-B4C9-6A26357ED1FE}" dt="2024-04-19T18:21:04.015" v="2"/>
          <pc:sldLayoutMkLst>
            <pc:docMk/>
            <pc:sldMasterMk cId="0" sldId="2147483829"/>
            <pc:sldLayoutMk cId="1789271156" sldId="2147484738"/>
          </pc:sldLayoutMkLst>
        </pc:sldLayoutChg>
        <pc:sldLayoutChg chg="setBg">
          <pc:chgData name="Jacqueline Druga" userId="a78778fa78529180" providerId="LiveId" clId="{728ADDAD-0979-4BE2-B4C9-6A26357ED1FE}" dt="2024-04-19T18:21:04.015" v="2"/>
          <pc:sldLayoutMkLst>
            <pc:docMk/>
            <pc:sldMasterMk cId="0" sldId="2147483829"/>
            <pc:sldLayoutMk cId="2543687993" sldId="2147484739"/>
          </pc:sldLayoutMkLst>
        </pc:sldLayoutChg>
        <pc:sldLayoutChg chg="setBg">
          <pc:chgData name="Jacqueline Druga" userId="a78778fa78529180" providerId="LiveId" clId="{728ADDAD-0979-4BE2-B4C9-6A26357ED1FE}" dt="2024-04-19T18:21:04.015" v="2"/>
          <pc:sldLayoutMkLst>
            <pc:docMk/>
            <pc:sldMasterMk cId="0" sldId="2147483829"/>
            <pc:sldLayoutMk cId="1716832871" sldId="2147484740"/>
          </pc:sldLayoutMkLst>
        </pc:sldLayoutChg>
        <pc:sldLayoutChg chg="setBg">
          <pc:chgData name="Jacqueline Druga" userId="a78778fa78529180" providerId="LiveId" clId="{728ADDAD-0979-4BE2-B4C9-6A26357ED1FE}" dt="2024-04-19T18:21:04.015" v="2"/>
          <pc:sldLayoutMkLst>
            <pc:docMk/>
            <pc:sldMasterMk cId="0" sldId="2147483829"/>
            <pc:sldLayoutMk cId="2734630752" sldId="2147484741"/>
          </pc:sldLayoutMkLst>
        </pc:sldLayoutChg>
        <pc:sldLayoutChg chg="setBg">
          <pc:chgData name="Jacqueline Druga" userId="a78778fa78529180" providerId="LiveId" clId="{728ADDAD-0979-4BE2-B4C9-6A26357ED1FE}" dt="2024-04-19T18:21:04.015" v="2"/>
          <pc:sldLayoutMkLst>
            <pc:docMk/>
            <pc:sldMasterMk cId="0" sldId="2147483829"/>
            <pc:sldLayoutMk cId="1805602700" sldId="214748474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8A0625D-9AB6-4CBE-358A-2F79E1CA343A}"/>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defTabSz="408011"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xmlns="" id="{1D2F4122-82AF-8749-FFC0-C8B352982994}"/>
              </a:ext>
            </a:extLst>
          </p:cNvPr>
          <p:cNvSpPr>
            <a:spLocks noGrp="1"/>
          </p:cNvSpPr>
          <p:nvPr>
            <p:ph type="dt" idx="1"/>
          </p:nvPr>
        </p:nvSpPr>
        <p:spPr>
          <a:xfrm>
            <a:off x="5180013" y="0"/>
            <a:ext cx="3962400" cy="344488"/>
          </a:xfrm>
          <a:prstGeom prst="rect">
            <a:avLst/>
          </a:prstGeom>
        </p:spPr>
        <p:txBody>
          <a:bodyPr vert="horz" lIns="91440" tIns="45720" rIns="91440" bIns="45720" rtlCol="0"/>
          <a:lstStyle>
            <a:lvl1pPr algn="r" defTabSz="408011" eaLnBrk="1" fontAlgn="auto" hangingPunct="1">
              <a:spcBef>
                <a:spcPts val="0"/>
              </a:spcBef>
              <a:spcAft>
                <a:spcPts val="0"/>
              </a:spcAft>
              <a:defRPr sz="1200">
                <a:latin typeface="+mn-lt"/>
              </a:defRPr>
            </a:lvl1pPr>
          </a:lstStyle>
          <a:p>
            <a:pPr>
              <a:defRPr/>
            </a:pPr>
            <a:fld id="{807EE7F0-CDA7-4F64-8D7B-E2087FB2F757}" type="datetimeFigureOut">
              <a:rPr lang="en-US"/>
              <a:pPr>
                <a:defRPr/>
              </a:pPr>
              <a:t>4/20/24</a:t>
            </a:fld>
            <a:endParaRPr lang="en-US"/>
          </a:p>
        </p:txBody>
      </p:sp>
      <p:sp>
        <p:nvSpPr>
          <p:cNvPr id="4" name="Slide Image Placeholder 3">
            <a:extLst>
              <a:ext uri="{FF2B5EF4-FFF2-40B4-BE49-F238E27FC236}">
                <a16:creationId xmlns:a16="http://schemas.microsoft.com/office/drawing/2014/main" xmlns="" id="{8A9DD9AA-C460-99DA-3071-5980D2697DCD}"/>
              </a:ext>
            </a:extLst>
          </p:cNvPr>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61D9E3BF-A768-2E76-5DD6-D5145A6CC0B1}"/>
              </a:ext>
            </a:extLst>
          </p:cNvPr>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DF6C50B2-63B9-BBB9-54E9-F9482751EB26}"/>
              </a:ext>
            </a:extLst>
          </p:cNvPr>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defTabSz="408011"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xmlns="" id="{A7A14800-5098-FDD0-D506-506517249FFE}"/>
              </a:ext>
            </a:extLst>
          </p:cNvPr>
          <p:cNvSpPr>
            <a:spLocks noGrp="1"/>
          </p:cNvSpPr>
          <p:nvPr>
            <p:ph type="sldNum" sz="quarter" idx="5"/>
          </p:nvPr>
        </p:nvSpPr>
        <p:spPr>
          <a:xfrm>
            <a:off x="5180013" y="6513513"/>
            <a:ext cx="3962400" cy="344487"/>
          </a:xfrm>
          <a:prstGeom prst="rect">
            <a:avLst/>
          </a:prstGeom>
        </p:spPr>
        <p:txBody>
          <a:bodyPr vert="horz" wrap="square" lIns="91440" tIns="45720" rIns="91440" bIns="45720" numCol="1" anchor="b" anchorCtr="0" compatLnSpc="1">
            <a:prstTxWarp prst="textNoShape">
              <a:avLst/>
            </a:prstTxWarp>
          </a:bodyPr>
          <a:lstStyle>
            <a:lvl1pPr algn="r" defTabSz="407988" eaLnBrk="1" hangingPunct="1">
              <a:defRPr sz="1200"/>
            </a:lvl1pPr>
          </a:lstStyle>
          <a:p>
            <a:pPr>
              <a:defRPr/>
            </a:pPr>
            <a:fld id="{E967F33C-3033-4567-9563-DD91164C1E9D}" type="slidenum">
              <a:rPr lang="en-US" altLang="en-US"/>
              <a:pPr>
                <a:defRPr/>
              </a:pPr>
              <a:t>‹#›</a:t>
            </a:fld>
            <a:endParaRPr lang="en-US" altLang="en-US"/>
          </a:p>
        </p:txBody>
      </p:sp>
    </p:spTree>
    <p:extLst>
      <p:ext uri="{BB962C8B-B14F-4D97-AF65-F5344CB8AC3E}">
        <p14:creationId xmlns:p14="http://schemas.microsoft.com/office/powerpoint/2010/main" val="734491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400" kern="1200">
        <a:solidFill>
          <a:schemeClr val="tx1"/>
        </a:solidFill>
        <a:latin typeface="+mn-lt"/>
        <a:ea typeface="+mn-ea"/>
        <a:cs typeface="+mn-cs"/>
      </a:defRPr>
    </a:lvl1pPr>
    <a:lvl2pPr marL="177800" algn="l" rtl="0" eaLnBrk="0" fontAlgn="base" hangingPunct="0">
      <a:spcBef>
        <a:spcPct val="30000"/>
      </a:spcBef>
      <a:spcAft>
        <a:spcPct val="0"/>
      </a:spcAft>
      <a:defRPr sz="400" kern="1200">
        <a:solidFill>
          <a:schemeClr val="tx1"/>
        </a:solidFill>
        <a:latin typeface="+mn-lt"/>
        <a:ea typeface="+mn-ea"/>
        <a:cs typeface="+mn-cs"/>
      </a:defRPr>
    </a:lvl2pPr>
    <a:lvl3pPr marL="355600" algn="l" rtl="0" eaLnBrk="0" fontAlgn="base" hangingPunct="0">
      <a:spcBef>
        <a:spcPct val="30000"/>
      </a:spcBef>
      <a:spcAft>
        <a:spcPct val="0"/>
      </a:spcAft>
      <a:defRPr sz="400" kern="1200">
        <a:solidFill>
          <a:schemeClr val="tx1"/>
        </a:solidFill>
        <a:latin typeface="+mn-lt"/>
        <a:ea typeface="+mn-ea"/>
        <a:cs typeface="+mn-cs"/>
      </a:defRPr>
    </a:lvl3pPr>
    <a:lvl4pPr marL="534988" algn="l" rtl="0" eaLnBrk="0" fontAlgn="base" hangingPunct="0">
      <a:spcBef>
        <a:spcPct val="30000"/>
      </a:spcBef>
      <a:spcAft>
        <a:spcPct val="0"/>
      </a:spcAft>
      <a:defRPr sz="400" kern="1200">
        <a:solidFill>
          <a:schemeClr val="tx1"/>
        </a:solidFill>
        <a:latin typeface="+mn-lt"/>
        <a:ea typeface="+mn-ea"/>
        <a:cs typeface="+mn-cs"/>
      </a:defRPr>
    </a:lvl4pPr>
    <a:lvl5pPr marL="712788" algn="l" rtl="0" eaLnBrk="0" fontAlgn="base" hangingPunct="0">
      <a:spcBef>
        <a:spcPct val="30000"/>
      </a:spcBef>
      <a:spcAft>
        <a:spcPct val="0"/>
      </a:spcAft>
      <a:defRPr sz="400" kern="1200">
        <a:solidFill>
          <a:schemeClr val="tx1"/>
        </a:solidFill>
        <a:latin typeface="+mn-lt"/>
        <a:ea typeface="+mn-ea"/>
        <a:cs typeface="+mn-cs"/>
      </a:defRPr>
    </a:lvl5pPr>
    <a:lvl6pPr marL="892912" algn="l" defTabSz="357165" rtl="0" eaLnBrk="1" latinLnBrk="0" hangingPunct="1">
      <a:defRPr sz="469" kern="1200">
        <a:solidFill>
          <a:schemeClr val="tx1"/>
        </a:solidFill>
        <a:latin typeface="+mn-lt"/>
        <a:ea typeface="+mn-ea"/>
        <a:cs typeface="+mn-cs"/>
      </a:defRPr>
    </a:lvl6pPr>
    <a:lvl7pPr marL="1071494" algn="l" defTabSz="357165" rtl="0" eaLnBrk="1" latinLnBrk="0" hangingPunct="1">
      <a:defRPr sz="469" kern="1200">
        <a:solidFill>
          <a:schemeClr val="tx1"/>
        </a:solidFill>
        <a:latin typeface="+mn-lt"/>
        <a:ea typeface="+mn-ea"/>
        <a:cs typeface="+mn-cs"/>
      </a:defRPr>
    </a:lvl7pPr>
    <a:lvl8pPr marL="1250076" algn="l" defTabSz="357165" rtl="0" eaLnBrk="1" latinLnBrk="0" hangingPunct="1">
      <a:defRPr sz="469" kern="1200">
        <a:solidFill>
          <a:schemeClr val="tx1"/>
        </a:solidFill>
        <a:latin typeface="+mn-lt"/>
        <a:ea typeface="+mn-ea"/>
        <a:cs typeface="+mn-cs"/>
      </a:defRPr>
    </a:lvl8pPr>
    <a:lvl9pPr marL="1428659" algn="l" defTabSz="357165" rtl="0" eaLnBrk="1" latinLnBrk="0" hangingPunct="1">
      <a:defRPr sz="4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967F33C-3033-4567-9563-DD91164C1E9D}" type="slidenum">
              <a:rPr lang="en-US" altLang="en-US" smtClean="0"/>
              <a:pPr>
                <a:defRPr/>
              </a:pPr>
              <a:t>1</a:t>
            </a:fld>
            <a:endParaRPr lang="en-US" altLang="en-US"/>
          </a:p>
        </p:txBody>
      </p:sp>
    </p:spTree>
    <p:extLst>
      <p:ext uri="{BB962C8B-B14F-4D97-AF65-F5344CB8AC3E}">
        <p14:creationId xmlns:p14="http://schemas.microsoft.com/office/powerpoint/2010/main" val="2698404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967F33C-3033-4567-9563-DD91164C1E9D}" type="slidenum">
              <a:rPr lang="en-US" altLang="en-US" smtClean="0"/>
              <a:pPr>
                <a:defRPr/>
              </a:pPr>
              <a:t>4</a:t>
            </a:fld>
            <a:endParaRPr lang="en-US" altLang="en-US"/>
          </a:p>
        </p:txBody>
      </p:sp>
    </p:spTree>
    <p:extLst>
      <p:ext uri="{BB962C8B-B14F-4D97-AF65-F5344CB8AC3E}">
        <p14:creationId xmlns:p14="http://schemas.microsoft.com/office/powerpoint/2010/main" val="3978952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D79EA4C-2D82-345D-C10C-26280426E701}"/>
              </a:ext>
            </a:extLst>
          </p:cNvPr>
          <p:cNvSpPr/>
          <p:nvPr/>
        </p:nvSpPr>
        <p:spPr>
          <a:xfrm>
            <a:off x="3175" y="4800600"/>
            <a:ext cx="9140825"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xmlns="" id="{B462F20B-997E-8048-B10F-902685D8463C}"/>
              </a:ext>
            </a:extLst>
          </p:cNvPr>
          <p:cNvSpPr/>
          <p:nvPr/>
        </p:nvSpPr>
        <p:spPr>
          <a:xfrm>
            <a:off x="0" y="4751388"/>
            <a:ext cx="9142413" cy="47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xmlns="" id="{31DB293B-6C44-2B69-7BA4-B8B228446064}"/>
              </a:ext>
            </a:extLst>
          </p:cNvPr>
          <p:cNvCxnSpPr/>
          <p:nvPr/>
        </p:nvCxnSpPr>
        <p:spPr>
          <a:xfrm>
            <a:off x="906463" y="325755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569214"/>
            <a:ext cx="7543800" cy="2674620"/>
          </a:xfrm>
        </p:spPr>
        <p:txBody>
          <a:bodyPr/>
          <a:lstStyle>
            <a:lvl1pPr algn="l">
              <a:lnSpc>
                <a:spcPct val="85000"/>
              </a:lnSpc>
              <a:defRPr sz="6000" spc="-38"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825038" y="3341715"/>
            <a:ext cx="7543800" cy="857250"/>
          </a:xfrm>
        </p:spPr>
        <p:txBody>
          <a:bodyPr lIns="91440" rIns="91440"/>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sp>
        <p:nvSpPr>
          <p:cNvPr id="7" name="Date Placeholder 3">
            <a:extLst>
              <a:ext uri="{FF2B5EF4-FFF2-40B4-BE49-F238E27FC236}">
                <a16:creationId xmlns:a16="http://schemas.microsoft.com/office/drawing/2014/main" xmlns="" id="{6357DE57-C14D-44A3-6475-4AAEC359CCD0}"/>
              </a:ext>
            </a:extLst>
          </p:cNvPr>
          <p:cNvSpPr>
            <a:spLocks noGrp="1"/>
          </p:cNvSpPr>
          <p:nvPr>
            <p:ph type="dt" sz="half" idx="10"/>
          </p:nvPr>
        </p:nvSpPr>
        <p:spPr/>
        <p:txBody>
          <a:bodyPr/>
          <a:lstStyle>
            <a:lvl1pPr>
              <a:defRPr/>
            </a:lvl1pPr>
          </a:lstStyle>
          <a:p>
            <a:pPr>
              <a:defRPr/>
            </a:pPr>
            <a:fld id="{BAA96AF5-A0DA-42D4-A96B-B5AEA367F34B}" type="datetimeFigureOut">
              <a:rPr lang="en-US" altLang="en-US"/>
              <a:pPr>
                <a:defRPr/>
              </a:pPr>
              <a:t>4/20/24</a:t>
            </a:fld>
            <a:endParaRPr lang="en-US" altLang="en-US"/>
          </a:p>
        </p:txBody>
      </p:sp>
      <p:sp>
        <p:nvSpPr>
          <p:cNvPr id="8" name="Footer Placeholder 4">
            <a:extLst>
              <a:ext uri="{FF2B5EF4-FFF2-40B4-BE49-F238E27FC236}">
                <a16:creationId xmlns:a16="http://schemas.microsoft.com/office/drawing/2014/main" xmlns="" id="{AA68BA7D-0964-B966-4376-7E06DFF9C5D2}"/>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xmlns="" id="{7F201220-04A3-4073-8786-742500E1D61E}"/>
              </a:ext>
            </a:extLst>
          </p:cNvPr>
          <p:cNvSpPr>
            <a:spLocks noGrp="1"/>
          </p:cNvSpPr>
          <p:nvPr>
            <p:ph type="sldNum" sz="quarter" idx="12"/>
          </p:nvPr>
        </p:nvSpPr>
        <p:spPr/>
        <p:txBody>
          <a:bodyPr/>
          <a:lstStyle>
            <a:lvl1pPr>
              <a:defRPr/>
            </a:lvl1pPr>
          </a:lstStyle>
          <a:p>
            <a:pPr>
              <a:defRPr/>
            </a:pPr>
            <a:fld id="{A23B0844-AD0E-458D-9586-191695C84665}" type="slidenum">
              <a:rPr lang="en-US" altLang="en-US"/>
              <a:pPr>
                <a:defRPr/>
              </a:pPr>
              <a:t>‹#›</a:t>
            </a:fld>
            <a:endParaRPr lang="en-US" altLang="en-US"/>
          </a:p>
        </p:txBody>
      </p:sp>
    </p:spTree>
    <p:extLst>
      <p:ext uri="{BB962C8B-B14F-4D97-AF65-F5344CB8AC3E}">
        <p14:creationId xmlns:p14="http://schemas.microsoft.com/office/powerpoint/2010/main" val="419250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6ACA6EDE-1C6B-6BC5-9335-0424B1ED0FE9}"/>
              </a:ext>
            </a:extLst>
          </p:cNvPr>
          <p:cNvSpPr>
            <a:spLocks noGrp="1"/>
          </p:cNvSpPr>
          <p:nvPr>
            <p:ph type="dt" sz="half" idx="10"/>
          </p:nvPr>
        </p:nvSpPr>
        <p:spPr/>
        <p:txBody>
          <a:bodyPr/>
          <a:lstStyle>
            <a:lvl1pPr>
              <a:defRPr/>
            </a:lvl1pPr>
          </a:lstStyle>
          <a:p>
            <a:pPr>
              <a:defRPr/>
            </a:pPr>
            <a:fld id="{52059D06-F5F9-4A92-93C3-2677D13D0E20}" type="datetimeFigureOut">
              <a:rPr lang="en-US" altLang="en-US"/>
              <a:pPr>
                <a:defRPr/>
              </a:pPr>
              <a:t>4/20/24</a:t>
            </a:fld>
            <a:endParaRPr lang="en-US" altLang="en-US"/>
          </a:p>
        </p:txBody>
      </p:sp>
      <p:sp>
        <p:nvSpPr>
          <p:cNvPr id="5" name="Footer Placeholder 4">
            <a:extLst>
              <a:ext uri="{FF2B5EF4-FFF2-40B4-BE49-F238E27FC236}">
                <a16:creationId xmlns:a16="http://schemas.microsoft.com/office/drawing/2014/main" xmlns="" id="{5A02A14F-C371-1AD8-D8D8-7EB4A180AA7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433287CC-9012-6A53-9156-B7629762C402}"/>
              </a:ext>
            </a:extLst>
          </p:cNvPr>
          <p:cNvSpPr>
            <a:spLocks noGrp="1"/>
          </p:cNvSpPr>
          <p:nvPr>
            <p:ph type="sldNum" sz="quarter" idx="12"/>
          </p:nvPr>
        </p:nvSpPr>
        <p:spPr/>
        <p:txBody>
          <a:bodyPr/>
          <a:lstStyle>
            <a:lvl1pPr>
              <a:defRPr/>
            </a:lvl1pPr>
          </a:lstStyle>
          <a:p>
            <a:pPr>
              <a:defRPr/>
            </a:pPr>
            <a:fld id="{14596B9F-19D4-48E4-AA6A-1A703BB11E59}" type="slidenum">
              <a:rPr lang="en-US" altLang="en-US"/>
              <a:pPr>
                <a:defRPr/>
              </a:pPr>
              <a:t>‹#›</a:t>
            </a:fld>
            <a:endParaRPr lang="en-US" altLang="en-US"/>
          </a:p>
        </p:txBody>
      </p:sp>
    </p:spTree>
    <p:extLst>
      <p:ext uri="{BB962C8B-B14F-4D97-AF65-F5344CB8AC3E}">
        <p14:creationId xmlns:p14="http://schemas.microsoft.com/office/powerpoint/2010/main" val="273463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BA2AE8F-16C4-12EA-CF69-D6228924D26E}"/>
              </a:ext>
            </a:extLst>
          </p:cNvPr>
          <p:cNvSpPr/>
          <p:nvPr/>
        </p:nvSpPr>
        <p:spPr>
          <a:xfrm>
            <a:off x="3175" y="4800600"/>
            <a:ext cx="9140825"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xmlns="" id="{D206F08E-6C50-9027-9D0B-9145D79825D6}"/>
              </a:ext>
            </a:extLst>
          </p:cNvPr>
          <p:cNvSpPr/>
          <p:nvPr/>
        </p:nvSpPr>
        <p:spPr>
          <a:xfrm>
            <a:off x="0" y="4751388"/>
            <a:ext cx="9142413" cy="47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11084"/>
            <a:ext cx="1971675" cy="431806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11083"/>
            <a:ext cx="5800725" cy="4318067"/>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xmlns="" id="{5C4A53D7-554C-BE5F-9736-18ECCB193896}"/>
              </a:ext>
            </a:extLst>
          </p:cNvPr>
          <p:cNvSpPr>
            <a:spLocks noGrp="1"/>
          </p:cNvSpPr>
          <p:nvPr>
            <p:ph type="dt" sz="half" idx="10"/>
          </p:nvPr>
        </p:nvSpPr>
        <p:spPr/>
        <p:txBody>
          <a:bodyPr/>
          <a:lstStyle>
            <a:lvl1pPr>
              <a:defRPr/>
            </a:lvl1pPr>
          </a:lstStyle>
          <a:p>
            <a:pPr>
              <a:defRPr/>
            </a:pPr>
            <a:fld id="{20CDE22A-2D9B-4652-A675-407505009F40}" type="datetimeFigureOut">
              <a:rPr lang="en-US" altLang="en-US"/>
              <a:pPr>
                <a:defRPr/>
              </a:pPr>
              <a:t>4/20/24</a:t>
            </a:fld>
            <a:endParaRPr lang="en-US" altLang="en-US"/>
          </a:p>
        </p:txBody>
      </p:sp>
      <p:sp>
        <p:nvSpPr>
          <p:cNvPr id="7" name="Footer Placeholder 4">
            <a:extLst>
              <a:ext uri="{FF2B5EF4-FFF2-40B4-BE49-F238E27FC236}">
                <a16:creationId xmlns:a16="http://schemas.microsoft.com/office/drawing/2014/main" xmlns="" id="{F2F52E0C-E53E-CA59-768B-78A10BC015CB}"/>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xmlns="" id="{2326639F-6BED-EFE3-E476-31A89423DA77}"/>
              </a:ext>
            </a:extLst>
          </p:cNvPr>
          <p:cNvSpPr>
            <a:spLocks noGrp="1"/>
          </p:cNvSpPr>
          <p:nvPr>
            <p:ph type="sldNum" sz="quarter" idx="12"/>
          </p:nvPr>
        </p:nvSpPr>
        <p:spPr/>
        <p:txBody>
          <a:bodyPr/>
          <a:lstStyle>
            <a:lvl1pPr>
              <a:defRPr/>
            </a:lvl1pPr>
          </a:lstStyle>
          <a:p>
            <a:pPr>
              <a:defRPr/>
            </a:pPr>
            <a:fld id="{C3620F70-E5D0-428E-BFA8-6620027F7C81}" type="slidenum">
              <a:rPr lang="en-US" altLang="en-US"/>
              <a:pPr>
                <a:defRPr/>
              </a:pPr>
              <a:t>‹#›</a:t>
            </a:fld>
            <a:endParaRPr lang="en-US" altLang="en-US"/>
          </a:p>
        </p:txBody>
      </p:sp>
    </p:spTree>
    <p:extLst>
      <p:ext uri="{BB962C8B-B14F-4D97-AF65-F5344CB8AC3E}">
        <p14:creationId xmlns:p14="http://schemas.microsoft.com/office/powerpoint/2010/main" val="180560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CBE0AB47-13D6-4610-6D8B-43EFBDC2826A}"/>
              </a:ext>
            </a:extLst>
          </p:cNvPr>
          <p:cNvSpPr>
            <a:spLocks noGrp="1"/>
          </p:cNvSpPr>
          <p:nvPr>
            <p:ph type="dt" sz="half" idx="10"/>
          </p:nvPr>
        </p:nvSpPr>
        <p:spPr/>
        <p:txBody>
          <a:bodyPr/>
          <a:lstStyle>
            <a:lvl1pPr>
              <a:defRPr/>
            </a:lvl1pPr>
          </a:lstStyle>
          <a:p>
            <a:pPr>
              <a:defRPr/>
            </a:pPr>
            <a:fld id="{22F7C92E-332E-4DB8-94D9-46475EFCF0F4}" type="datetimeFigureOut">
              <a:rPr lang="en-US" altLang="en-US"/>
              <a:pPr>
                <a:defRPr/>
              </a:pPr>
              <a:t>4/20/24</a:t>
            </a:fld>
            <a:endParaRPr lang="en-US" altLang="en-US"/>
          </a:p>
        </p:txBody>
      </p:sp>
      <p:sp>
        <p:nvSpPr>
          <p:cNvPr id="5" name="Footer Placeholder 4">
            <a:extLst>
              <a:ext uri="{FF2B5EF4-FFF2-40B4-BE49-F238E27FC236}">
                <a16:creationId xmlns:a16="http://schemas.microsoft.com/office/drawing/2014/main" xmlns="" id="{8EBBF96B-FBC6-3E90-47EC-BD10EAEE786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9A1ACDA2-090A-5709-2C51-E51FC27EC4B6}"/>
              </a:ext>
            </a:extLst>
          </p:cNvPr>
          <p:cNvSpPr>
            <a:spLocks noGrp="1"/>
          </p:cNvSpPr>
          <p:nvPr>
            <p:ph type="sldNum" sz="quarter" idx="12"/>
          </p:nvPr>
        </p:nvSpPr>
        <p:spPr/>
        <p:txBody>
          <a:bodyPr/>
          <a:lstStyle>
            <a:lvl1pPr>
              <a:defRPr/>
            </a:lvl1pPr>
          </a:lstStyle>
          <a:p>
            <a:pPr>
              <a:defRPr/>
            </a:pPr>
            <a:fld id="{AF4EC20C-67BF-4DE1-8F7F-82B8A5FAC0CD}" type="slidenum">
              <a:rPr lang="en-US" altLang="en-US"/>
              <a:pPr>
                <a:defRPr/>
              </a:pPr>
              <a:t>‹#›</a:t>
            </a:fld>
            <a:endParaRPr lang="en-US" altLang="en-US"/>
          </a:p>
        </p:txBody>
      </p:sp>
    </p:spTree>
    <p:extLst>
      <p:ext uri="{BB962C8B-B14F-4D97-AF65-F5344CB8AC3E}">
        <p14:creationId xmlns:p14="http://schemas.microsoft.com/office/powerpoint/2010/main" val="2481199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768F6E03-53A6-25B2-00BC-DFAD66E9E561}"/>
              </a:ext>
            </a:extLst>
          </p:cNvPr>
          <p:cNvSpPr/>
          <p:nvPr/>
        </p:nvSpPr>
        <p:spPr>
          <a:xfrm>
            <a:off x="3175" y="4800600"/>
            <a:ext cx="9140825"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xmlns="" id="{5D814F46-2184-34AB-4353-0DAF9A9FFFF2}"/>
              </a:ext>
            </a:extLst>
          </p:cNvPr>
          <p:cNvSpPr/>
          <p:nvPr/>
        </p:nvSpPr>
        <p:spPr>
          <a:xfrm>
            <a:off x="0" y="4751388"/>
            <a:ext cx="9142413" cy="47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xmlns="" id="{CCD9B404-4D1E-B27E-3EC0-45EBBC998317}"/>
              </a:ext>
            </a:extLst>
          </p:cNvPr>
          <p:cNvCxnSpPr/>
          <p:nvPr/>
        </p:nvCxnSpPr>
        <p:spPr>
          <a:xfrm>
            <a:off x="906463" y="325755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569214"/>
            <a:ext cx="7543800" cy="2674620"/>
          </a:xfrm>
        </p:spPr>
        <p:txBody>
          <a:bodyPr anchorCtr="0"/>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xmlns="" id="{2759877C-297D-6946-8554-75C2648A05C5}"/>
              </a:ext>
            </a:extLst>
          </p:cNvPr>
          <p:cNvSpPr>
            <a:spLocks noGrp="1"/>
          </p:cNvSpPr>
          <p:nvPr>
            <p:ph type="dt" sz="half" idx="10"/>
          </p:nvPr>
        </p:nvSpPr>
        <p:spPr/>
        <p:txBody>
          <a:bodyPr/>
          <a:lstStyle>
            <a:lvl1pPr>
              <a:defRPr/>
            </a:lvl1pPr>
          </a:lstStyle>
          <a:p>
            <a:pPr>
              <a:defRPr/>
            </a:pPr>
            <a:fld id="{AF15D2F3-23B5-494B-88B8-C1E0E8BCAE4F}" type="datetimeFigureOut">
              <a:rPr lang="en-US" altLang="en-US"/>
              <a:pPr>
                <a:defRPr/>
              </a:pPr>
              <a:t>4/20/24</a:t>
            </a:fld>
            <a:endParaRPr lang="en-US" altLang="en-US"/>
          </a:p>
        </p:txBody>
      </p:sp>
      <p:sp>
        <p:nvSpPr>
          <p:cNvPr id="8" name="Footer Placeholder 4">
            <a:extLst>
              <a:ext uri="{FF2B5EF4-FFF2-40B4-BE49-F238E27FC236}">
                <a16:creationId xmlns:a16="http://schemas.microsoft.com/office/drawing/2014/main" xmlns="" id="{F0898B44-066A-D625-7D73-96949CF71794}"/>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xmlns="" id="{0BB31363-46E9-89D2-9DBF-502601F90DDD}"/>
              </a:ext>
            </a:extLst>
          </p:cNvPr>
          <p:cNvSpPr>
            <a:spLocks noGrp="1"/>
          </p:cNvSpPr>
          <p:nvPr>
            <p:ph type="sldNum" sz="quarter" idx="12"/>
          </p:nvPr>
        </p:nvSpPr>
        <p:spPr/>
        <p:txBody>
          <a:bodyPr/>
          <a:lstStyle>
            <a:lvl1pPr>
              <a:defRPr/>
            </a:lvl1pPr>
          </a:lstStyle>
          <a:p>
            <a:pPr>
              <a:defRPr/>
            </a:pPr>
            <a:fld id="{CFFB82DB-9E38-4F03-8C0A-29B2BE64251E}" type="slidenum">
              <a:rPr lang="en-US" altLang="en-US"/>
              <a:pPr>
                <a:defRPr/>
              </a:pPr>
              <a:t>‹#›</a:t>
            </a:fld>
            <a:endParaRPr lang="en-US" altLang="en-US"/>
          </a:p>
        </p:txBody>
      </p:sp>
    </p:spTree>
    <p:extLst>
      <p:ext uri="{BB962C8B-B14F-4D97-AF65-F5344CB8AC3E}">
        <p14:creationId xmlns:p14="http://schemas.microsoft.com/office/powerpoint/2010/main" val="3018958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4">
            <a:extLst>
              <a:ext uri="{FF2B5EF4-FFF2-40B4-BE49-F238E27FC236}">
                <a16:creationId xmlns:a16="http://schemas.microsoft.com/office/drawing/2014/main" xmlns="" id="{F2A0C25D-DA6A-917E-9365-AB184B582F19}"/>
              </a:ext>
            </a:extLst>
          </p:cNvPr>
          <p:cNvSpPr>
            <a:spLocks noGrp="1"/>
          </p:cNvSpPr>
          <p:nvPr>
            <p:ph type="dt" sz="half" idx="10"/>
          </p:nvPr>
        </p:nvSpPr>
        <p:spPr/>
        <p:txBody>
          <a:bodyPr/>
          <a:lstStyle>
            <a:lvl1pPr>
              <a:defRPr/>
            </a:lvl1pPr>
          </a:lstStyle>
          <a:p>
            <a:pPr>
              <a:defRPr/>
            </a:pPr>
            <a:fld id="{3BED623A-9523-4CE1-999E-6C28DA975BFD}" type="datetimeFigureOut">
              <a:rPr lang="en-US" altLang="en-US"/>
              <a:pPr>
                <a:defRPr/>
              </a:pPr>
              <a:t>4/20/24</a:t>
            </a:fld>
            <a:endParaRPr lang="en-US" altLang="en-US"/>
          </a:p>
        </p:txBody>
      </p:sp>
      <p:sp>
        <p:nvSpPr>
          <p:cNvPr id="5" name="Footer Placeholder 5">
            <a:extLst>
              <a:ext uri="{FF2B5EF4-FFF2-40B4-BE49-F238E27FC236}">
                <a16:creationId xmlns:a16="http://schemas.microsoft.com/office/drawing/2014/main" xmlns="" id="{E17ACE41-0BC9-F24A-4A54-ADCC0474DFD1}"/>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6">
            <a:extLst>
              <a:ext uri="{FF2B5EF4-FFF2-40B4-BE49-F238E27FC236}">
                <a16:creationId xmlns:a16="http://schemas.microsoft.com/office/drawing/2014/main" xmlns="" id="{CA44599F-4AD1-C6FF-A107-B819BA4AC060}"/>
              </a:ext>
            </a:extLst>
          </p:cNvPr>
          <p:cNvSpPr>
            <a:spLocks noGrp="1"/>
          </p:cNvSpPr>
          <p:nvPr>
            <p:ph type="sldNum" sz="quarter" idx="12"/>
          </p:nvPr>
        </p:nvSpPr>
        <p:spPr/>
        <p:txBody>
          <a:bodyPr/>
          <a:lstStyle>
            <a:lvl1pPr>
              <a:defRPr/>
            </a:lvl1pPr>
          </a:lstStyle>
          <a:p>
            <a:pPr>
              <a:defRPr/>
            </a:pPr>
            <a:fld id="{71A04B67-2B8B-4AB3-B19C-D7232637FF84}" type="slidenum">
              <a:rPr lang="en-US" altLang="en-US"/>
              <a:pPr>
                <a:defRPr/>
              </a:pPr>
              <a:t>‹#›</a:t>
            </a:fld>
            <a:endParaRPr lang="en-US" altLang="en-US"/>
          </a:p>
        </p:txBody>
      </p:sp>
    </p:spTree>
    <p:extLst>
      <p:ext uri="{BB962C8B-B14F-4D97-AF65-F5344CB8AC3E}">
        <p14:creationId xmlns:p14="http://schemas.microsoft.com/office/powerpoint/2010/main" val="84297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6">
            <a:extLst>
              <a:ext uri="{FF2B5EF4-FFF2-40B4-BE49-F238E27FC236}">
                <a16:creationId xmlns:a16="http://schemas.microsoft.com/office/drawing/2014/main" xmlns="" id="{DA4DC9FC-C476-6427-69B3-A11863710D1A}"/>
              </a:ext>
            </a:extLst>
          </p:cNvPr>
          <p:cNvSpPr>
            <a:spLocks noGrp="1"/>
          </p:cNvSpPr>
          <p:nvPr>
            <p:ph type="dt" sz="half" idx="10"/>
          </p:nvPr>
        </p:nvSpPr>
        <p:spPr/>
        <p:txBody>
          <a:bodyPr/>
          <a:lstStyle>
            <a:lvl1pPr>
              <a:defRPr/>
            </a:lvl1pPr>
          </a:lstStyle>
          <a:p>
            <a:pPr>
              <a:defRPr/>
            </a:pPr>
            <a:fld id="{1CABFF0C-11FF-480E-9F74-44854EBDECA7}" type="datetimeFigureOut">
              <a:rPr lang="en-US" altLang="en-US"/>
              <a:pPr>
                <a:defRPr/>
              </a:pPr>
              <a:t>4/20/24</a:t>
            </a:fld>
            <a:endParaRPr lang="en-US" altLang="en-US"/>
          </a:p>
        </p:txBody>
      </p:sp>
      <p:sp>
        <p:nvSpPr>
          <p:cNvPr id="7" name="Footer Placeholder 7">
            <a:extLst>
              <a:ext uri="{FF2B5EF4-FFF2-40B4-BE49-F238E27FC236}">
                <a16:creationId xmlns:a16="http://schemas.microsoft.com/office/drawing/2014/main" xmlns="" id="{66F246F3-2A3B-8B9A-4192-BD533D0E5552}"/>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8">
            <a:extLst>
              <a:ext uri="{FF2B5EF4-FFF2-40B4-BE49-F238E27FC236}">
                <a16:creationId xmlns:a16="http://schemas.microsoft.com/office/drawing/2014/main" xmlns="" id="{E838E6A9-B34C-8839-5BCA-94660CE3ED58}"/>
              </a:ext>
            </a:extLst>
          </p:cNvPr>
          <p:cNvSpPr>
            <a:spLocks noGrp="1"/>
          </p:cNvSpPr>
          <p:nvPr>
            <p:ph type="sldNum" sz="quarter" idx="12"/>
          </p:nvPr>
        </p:nvSpPr>
        <p:spPr/>
        <p:txBody>
          <a:bodyPr/>
          <a:lstStyle>
            <a:lvl1pPr>
              <a:defRPr/>
            </a:lvl1pPr>
          </a:lstStyle>
          <a:p>
            <a:pPr>
              <a:defRPr/>
            </a:pPr>
            <a:fld id="{D5AF8D9B-3036-471F-AF76-586891FD08BA}" type="slidenum">
              <a:rPr lang="en-US" altLang="en-US"/>
              <a:pPr>
                <a:defRPr/>
              </a:pPr>
              <a:t>‹#›</a:t>
            </a:fld>
            <a:endParaRPr lang="en-US" altLang="en-US"/>
          </a:p>
        </p:txBody>
      </p:sp>
    </p:spTree>
    <p:extLst>
      <p:ext uri="{BB962C8B-B14F-4D97-AF65-F5344CB8AC3E}">
        <p14:creationId xmlns:p14="http://schemas.microsoft.com/office/powerpoint/2010/main" val="4057851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B6177CB6-0A7C-1611-3E78-8750CE07EE96}"/>
              </a:ext>
            </a:extLst>
          </p:cNvPr>
          <p:cNvSpPr>
            <a:spLocks noGrp="1"/>
          </p:cNvSpPr>
          <p:nvPr>
            <p:ph type="dt" sz="half" idx="10"/>
          </p:nvPr>
        </p:nvSpPr>
        <p:spPr/>
        <p:txBody>
          <a:bodyPr/>
          <a:lstStyle>
            <a:lvl1pPr>
              <a:defRPr/>
            </a:lvl1pPr>
          </a:lstStyle>
          <a:p>
            <a:pPr>
              <a:defRPr/>
            </a:pPr>
            <a:fld id="{DFA776C8-AB8F-4D19-8DD4-31A0BB4BBC0A}" type="datetimeFigureOut">
              <a:rPr lang="en-US" altLang="en-US"/>
              <a:pPr>
                <a:defRPr/>
              </a:pPr>
              <a:t>4/20/24</a:t>
            </a:fld>
            <a:endParaRPr lang="en-US" altLang="en-US"/>
          </a:p>
        </p:txBody>
      </p:sp>
      <p:sp>
        <p:nvSpPr>
          <p:cNvPr id="4" name="Footer Placeholder 3">
            <a:extLst>
              <a:ext uri="{FF2B5EF4-FFF2-40B4-BE49-F238E27FC236}">
                <a16:creationId xmlns:a16="http://schemas.microsoft.com/office/drawing/2014/main" xmlns="" id="{B63E0166-42F0-5918-5B4B-BEA219B94A33}"/>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xmlns="" id="{CB46E0C6-197B-FA30-CC48-511B9A484540}"/>
              </a:ext>
            </a:extLst>
          </p:cNvPr>
          <p:cNvSpPr>
            <a:spLocks noGrp="1"/>
          </p:cNvSpPr>
          <p:nvPr>
            <p:ph type="sldNum" sz="quarter" idx="12"/>
          </p:nvPr>
        </p:nvSpPr>
        <p:spPr/>
        <p:txBody>
          <a:bodyPr/>
          <a:lstStyle>
            <a:lvl1pPr>
              <a:defRPr/>
            </a:lvl1pPr>
          </a:lstStyle>
          <a:p>
            <a:pPr>
              <a:defRPr/>
            </a:pPr>
            <a:fld id="{D194C765-4DCF-45FF-AB81-1184F2B1CA10}" type="slidenum">
              <a:rPr lang="en-US" altLang="en-US"/>
              <a:pPr>
                <a:defRPr/>
              </a:pPr>
              <a:t>‹#›</a:t>
            </a:fld>
            <a:endParaRPr lang="en-US" altLang="en-US"/>
          </a:p>
        </p:txBody>
      </p:sp>
    </p:spTree>
    <p:extLst>
      <p:ext uri="{BB962C8B-B14F-4D97-AF65-F5344CB8AC3E}">
        <p14:creationId xmlns:p14="http://schemas.microsoft.com/office/powerpoint/2010/main" val="2540765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FA9548D-F8A8-D6EA-0B40-58BC544B9083}"/>
              </a:ext>
            </a:extLst>
          </p:cNvPr>
          <p:cNvSpPr/>
          <p:nvPr/>
        </p:nvSpPr>
        <p:spPr>
          <a:xfrm>
            <a:off x="3175" y="4800600"/>
            <a:ext cx="9140825"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xmlns="" id="{8F8EE124-6315-F5CA-D66C-BF0D450DBB64}"/>
              </a:ext>
            </a:extLst>
          </p:cNvPr>
          <p:cNvSpPr/>
          <p:nvPr/>
        </p:nvSpPr>
        <p:spPr>
          <a:xfrm>
            <a:off x="0" y="4751388"/>
            <a:ext cx="9142413" cy="47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xmlns="" id="{E21ACEBF-6974-3B58-5B73-2797D75FEF9A}"/>
              </a:ext>
            </a:extLst>
          </p:cNvPr>
          <p:cNvSpPr>
            <a:spLocks noGrp="1"/>
          </p:cNvSpPr>
          <p:nvPr>
            <p:ph type="dt" sz="half" idx="10"/>
          </p:nvPr>
        </p:nvSpPr>
        <p:spPr/>
        <p:txBody>
          <a:bodyPr/>
          <a:lstStyle>
            <a:lvl1pPr>
              <a:defRPr/>
            </a:lvl1pPr>
          </a:lstStyle>
          <a:p>
            <a:pPr>
              <a:defRPr/>
            </a:pPr>
            <a:fld id="{EF80C66F-13A0-4B8D-8FC4-6144276EBDA0}" type="datetimeFigureOut">
              <a:rPr lang="en-US" altLang="en-US"/>
              <a:pPr>
                <a:defRPr/>
              </a:pPr>
              <a:t>4/20/24</a:t>
            </a:fld>
            <a:endParaRPr lang="en-US" altLang="en-US"/>
          </a:p>
        </p:txBody>
      </p:sp>
      <p:sp>
        <p:nvSpPr>
          <p:cNvPr id="5" name="Footer Placeholder 7">
            <a:extLst>
              <a:ext uri="{FF2B5EF4-FFF2-40B4-BE49-F238E27FC236}">
                <a16:creationId xmlns:a16="http://schemas.microsoft.com/office/drawing/2014/main" xmlns="" id="{B91E9631-E804-AF51-7A75-49CCFF51A8F1}"/>
              </a:ext>
            </a:extLst>
          </p:cNvPr>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6" name="Slide Number Placeholder 8">
            <a:extLst>
              <a:ext uri="{FF2B5EF4-FFF2-40B4-BE49-F238E27FC236}">
                <a16:creationId xmlns:a16="http://schemas.microsoft.com/office/drawing/2014/main" xmlns="" id="{44D6F010-B3E4-FA5B-E941-123B207E6605}"/>
              </a:ext>
            </a:extLst>
          </p:cNvPr>
          <p:cNvSpPr>
            <a:spLocks noGrp="1"/>
          </p:cNvSpPr>
          <p:nvPr>
            <p:ph type="sldNum" sz="quarter" idx="12"/>
          </p:nvPr>
        </p:nvSpPr>
        <p:spPr/>
        <p:txBody>
          <a:bodyPr/>
          <a:lstStyle>
            <a:lvl1pPr>
              <a:defRPr/>
            </a:lvl1pPr>
          </a:lstStyle>
          <a:p>
            <a:pPr>
              <a:defRPr/>
            </a:pPr>
            <a:fld id="{1660D111-D9C3-4A01-81F7-D0E999EA78DF}" type="slidenum">
              <a:rPr lang="en-US" altLang="en-US"/>
              <a:pPr>
                <a:defRPr/>
              </a:pPr>
              <a:t>‹#›</a:t>
            </a:fld>
            <a:endParaRPr lang="en-US" altLang="en-US"/>
          </a:p>
        </p:txBody>
      </p:sp>
    </p:spTree>
    <p:extLst>
      <p:ext uri="{BB962C8B-B14F-4D97-AF65-F5344CB8AC3E}">
        <p14:creationId xmlns:p14="http://schemas.microsoft.com/office/powerpoint/2010/main" val="1789271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EDEFD9B4-85BD-BE4F-4847-DF5EB3457CB8}"/>
              </a:ext>
            </a:extLst>
          </p:cNvPr>
          <p:cNvSpPr/>
          <p:nvPr/>
        </p:nvSpPr>
        <p:spPr>
          <a:xfrm>
            <a:off x="0" y="0"/>
            <a:ext cx="3038475"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xmlns="" id="{DB579F19-0EC7-11BC-6F93-F1D161D463E3}"/>
              </a:ext>
            </a:extLst>
          </p:cNvPr>
          <p:cNvSpPr/>
          <p:nvPr/>
        </p:nvSpPr>
        <p:spPr>
          <a:xfrm>
            <a:off x="3030538" y="0"/>
            <a:ext cx="47625"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Date Placeholder 4">
            <a:extLst>
              <a:ext uri="{FF2B5EF4-FFF2-40B4-BE49-F238E27FC236}">
                <a16:creationId xmlns:a16="http://schemas.microsoft.com/office/drawing/2014/main" xmlns="" id="{BD58E386-CE4F-34AC-3FA9-BBD06B89E880}"/>
              </a:ext>
            </a:extLst>
          </p:cNvPr>
          <p:cNvSpPr>
            <a:spLocks noGrp="1"/>
          </p:cNvSpPr>
          <p:nvPr>
            <p:ph type="dt" sz="half" idx="10"/>
          </p:nvPr>
        </p:nvSpPr>
        <p:spPr>
          <a:xfrm>
            <a:off x="349250" y="4845050"/>
            <a:ext cx="1963738" cy="273050"/>
          </a:xfrm>
        </p:spPr>
        <p:txBody>
          <a:bodyPr/>
          <a:lstStyle>
            <a:lvl1pPr algn="l">
              <a:defRPr/>
            </a:lvl1pPr>
          </a:lstStyle>
          <a:p>
            <a:pPr>
              <a:defRPr/>
            </a:pPr>
            <a:fld id="{258EB5B5-F8F9-425F-9113-99E824300DFD}" type="datetimeFigureOut">
              <a:rPr lang="en-US" altLang="en-US"/>
              <a:pPr>
                <a:defRPr/>
              </a:pPr>
              <a:t>4/20/24</a:t>
            </a:fld>
            <a:endParaRPr lang="en-US" altLang="en-US"/>
          </a:p>
        </p:txBody>
      </p:sp>
      <p:sp>
        <p:nvSpPr>
          <p:cNvPr id="8" name="Footer Placeholder 5">
            <a:extLst>
              <a:ext uri="{FF2B5EF4-FFF2-40B4-BE49-F238E27FC236}">
                <a16:creationId xmlns:a16="http://schemas.microsoft.com/office/drawing/2014/main" xmlns="" id="{9E416853-A1C1-9FCD-4CC2-211653B7BC66}"/>
              </a:ext>
            </a:extLst>
          </p:cNvPr>
          <p:cNvSpPr>
            <a:spLocks noGrp="1"/>
          </p:cNvSpPr>
          <p:nvPr>
            <p:ph type="ftr" sz="quarter" idx="11"/>
          </p:nvPr>
        </p:nvSpPr>
        <p:spPr>
          <a:xfrm>
            <a:off x="3600450" y="4845050"/>
            <a:ext cx="3486150" cy="273050"/>
          </a:xfrm>
        </p:spPr>
        <p:txBody>
          <a:bodyPr/>
          <a:lstStyle>
            <a:lvl1pPr algn="l">
              <a:defRPr>
                <a:solidFill>
                  <a:schemeClr val="tx2"/>
                </a:solidFill>
              </a:defRPr>
            </a:lvl1pPr>
          </a:lstStyle>
          <a:p>
            <a:pPr>
              <a:defRPr/>
            </a:pPr>
            <a:endParaRPr lang="en-US" altLang="en-US"/>
          </a:p>
        </p:txBody>
      </p:sp>
      <p:sp>
        <p:nvSpPr>
          <p:cNvPr id="9" name="Slide Number Placeholder 6">
            <a:extLst>
              <a:ext uri="{FF2B5EF4-FFF2-40B4-BE49-F238E27FC236}">
                <a16:creationId xmlns:a16="http://schemas.microsoft.com/office/drawing/2014/main" xmlns="" id="{E50CA357-488C-823F-A0B6-2383A867E320}"/>
              </a:ext>
            </a:extLst>
          </p:cNvPr>
          <p:cNvSpPr>
            <a:spLocks noGrp="1"/>
          </p:cNvSpPr>
          <p:nvPr>
            <p:ph type="sldNum" sz="quarter" idx="12"/>
          </p:nvPr>
        </p:nvSpPr>
        <p:spPr/>
        <p:txBody>
          <a:bodyPr/>
          <a:lstStyle>
            <a:lvl1pPr>
              <a:defRPr>
                <a:solidFill>
                  <a:schemeClr val="tx2"/>
                </a:solidFill>
              </a:defRPr>
            </a:lvl1pPr>
          </a:lstStyle>
          <a:p>
            <a:pPr>
              <a:defRPr/>
            </a:pPr>
            <a:fld id="{82F496A9-E823-4DA3-B01F-8A5FA2D4DCF7}" type="slidenum">
              <a:rPr lang="en-US" altLang="en-US"/>
              <a:pPr>
                <a:defRPr/>
              </a:pPr>
              <a:t>‹#›</a:t>
            </a:fld>
            <a:endParaRPr lang="en-US" altLang="en-US"/>
          </a:p>
        </p:txBody>
      </p:sp>
    </p:spTree>
    <p:extLst>
      <p:ext uri="{BB962C8B-B14F-4D97-AF65-F5344CB8AC3E}">
        <p14:creationId xmlns:p14="http://schemas.microsoft.com/office/powerpoint/2010/main" val="254368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6347186-7586-312E-AC56-9CD406B85668}"/>
              </a:ext>
            </a:extLst>
          </p:cNvPr>
          <p:cNvSpPr/>
          <p:nvPr/>
        </p:nvSpPr>
        <p:spPr>
          <a:xfrm>
            <a:off x="0" y="3714750"/>
            <a:ext cx="9142413"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xmlns="" id="{7420E031-3E31-8E67-6676-267AA23105FD}"/>
              </a:ext>
            </a:extLst>
          </p:cNvPr>
          <p:cNvSpPr/>
          <p:nvPr/>
        </p:nvSpPr>
        <p:spPr>
          <a:xfrm>
            <a:off x="0" y="3686175"/>
            <a:ext cx="9142413" cy="47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4948" cy="617220"/>
          </a:xfrm>
        </p:spPr>
        <p:txBody>
          <a:bodyPr tIns="0" bIns="0">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3686307"/>
          </a:xfrm>
          <a:blipFill>
            <a:blip r:embed="rId2"/>
            <a:stretch>
              <a:fillRect/>
            </a:stretch>
          </a:blipFill>
        </p:spPr>
        <p:txBody>
          <a:bodyPr lIns="457200" tIns="457200" rtlCol="0">
            <a:normAutofit/>
          </a:bodyPr>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22960" y="4430267"/>
            <a:ext cx="7584948" cy="445770"/>
          </a:xfrm>
        </p:spPr>
        <p:txBody>
          <a:bodyPr lIns="91440" tIns="0" rIns="91440" bIns="0"/>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Date Placeholder 4">
            <a:extLst>
              <a:ext uri="{FF2B5EF4-FFF2-40B4-BE49-F238E27FC236}">
                <a16:creationId xmlns:a16="http://schemas.microsoft.com/office/drawing/2014/main" xmlns="" id="{90F8AFA5-CA4C-F6D8-159F-D641E1D25DF8}"/>
              </a:ext>
            </a:extLst>
          </p:cNvPr>
          <p:cNvSpPr>
            <a:spLocks noGrp="1"/>
          </p:cNvSpPr>
          <p:nvPr>
            <p:ph type="dt" sz="half" idx="10"/>
          </p:nvPr>
        </p:nvSpPr>
        <p:spPr/>
        <p:txBody>
          <a:bodyPr/>
          <a:lstStyle>
            <a:lvl1pPr>
              <a:defRPr/>
            </a:lvl1pPr>
          </a:lstStyle>
          <a:p>
            <a:pPr>
              <a:defRPr/>
            </a:pPr>
            <a:fld id="{2AC29FBD-C862-466D-962A-751CD27ED3C7}" type="datetimeFigureOut">
              <a:rPr lang="en-US" altLang="en-US"/>
              <a:pPr>
                <a:defRPr/>
              </a:pPr>
              <a:t>4/20/24</a:t>
            </a:fld>
            <a:endParaRPr lang="en-US" altLang="en-US"/>
          </a:p>
        </p:txBody>
      </p:sp>
      <p:sp>
        <p:nvSpPr>
          <p:cNvPr id="8" name="Footer Placeholder 5">
            <a:extLst>
              <a:ext uri="{FF2B5EF4-FFF2-40B4-BE49-F238E27FC236}">
                <a16:creationId xmlns:a16="http://schemas.microsoft.com/office/drawing/2014/main" xmlns="" id="{B69A663A-3AEE-A363-FCB1-935F67BBBC2F}"/>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6">
            <a:extLst>
              <a:ext uri="{FF2B5EF4-FFF2-40B4-BE49-F238E27FC236}">
                <a16:creationId xmlns:a16="http://schemas.microsoft.com/office/drawing/2014/main" xmlns="" id="{63C7B4D2-9489-8295-67A1-38224B0A18DC}"/>
              </a:ext>
            </a:extLst>
          </p:cNvPr>
          <p:cNvSpPr>
            <a:spLocks noGrp="1"/>
          </p:cNvSpPr>
          <p:nvPr>
            <p:ph type="sldNum" sz="quarter" idx="12"/>
          </p:nvPr>
        </p:nvSpPr>
        <p:spPr/>
        <p:txBody>
          <a:bodyPr/>
          <a:lstStyle>
            <a:lvl1pPr>
              <a:defRPr/>
            </a:lvl1pPr>
          </a:lstStyle>
          <a:p>
            <a:pPr>
              <a:defRPr/>
            </a:pPr>
            <a:fld id="{8C19BAB3-A51C-4285-BAC4-07A671A38C14}" type="slidenum">
              <a:rPr lang="en-US" altLang="en-US"/>
              <a:pPr>
                <a:defRPr/>
              </a:pPr>
              <a:t>‹#›</a:t>
            </a:fld>
            <a:endParaRPr lang="en-US" altLang="en-US"/>
          </a:p>
        </p:txBody>
      </p:sp>
    </p:spTree>
    <p:extLst>
      <p:ext uri="{BB962C8B-B14F-4D97-AF65-F5344CB8AC3E}">
        <p14:creationId xmlns:p14="http://schemas.microsoft.com/office/powerpoint/2010/main" val="1716832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2E07E8A3-6471-A475-F887-E3DB2C729E94}"/>
              </a:ext>
            </a:extLst>
          </p:cNvPr>
          <p:cNvSpPr/>
          <p:nvPr/>
        </p:nvSpPr>
        <p:spPr>
          <a:xfrm>
            <a:off x="0"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xmlns="" id="{80E26A6E-41D0-789A-5B2F-1052F01394EE}"/>
              </a:ext>
            </a:extLst>
          </p:cNvPr>
          <p:cNvSpPr/>
          <p:nvPr/>
        </p:nvSpPr>
        <p:spPr>
          <a:xfrm>
            <a:off x="0" y="4751388"/>
            <a:ext cx="9144000" cy="492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xmlns="" id="{2E207047-2092-E054-880A-731F1BF32DA9}"/>
              </a:ext>
            </a:extLst>
          </p:cNvPr>
          <p:cNvSpPr>
            <a:spLocks noGrp="1"/>
          </p:cNvSpPr>
          <p:nvPr>
            <p:ph type="title"/>
          </p:nvPr>
        </p:nvSpPr>
        <p:spPr>
          <a:xfrm>
            <a:off x="822325" y="214313"/>
            <a:ext cx="7543800" cy="108902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xmlns="" id="{7E75DC94-C93D-1345-0F32-E4049B9419BC}"/>
              </a:ext>
            </a:extLst>
          </p:cNvPr>
          <p:cNvSpPr>
            <a:spLocks noGrp="1" noChangeArrowheads="1"/>
          </p:cNvSpPr>
          <p:nvPr>
            <p:ph type="body" idx="1"/>
          </p:nvPr>
        </p:nvSpPr>
        <p:spPr bwMode="auto">
          <a:xfrm>
            <a:off x="822325" y="1384300"/>
            <a:ext cx="7543800"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8DBF9214-0557-3B13-3A33-4AB0356FD968}"/>
              </a:ext>
            </a:extLst>
          </p:cNvPr>
          <p:cNvSpPr>
            <a:spLocks noGrp="1"/>
          </p:cNvSpPr>
          <p:nvPr>
            <p:ph type="dt" sz="half" idx="2"/>
          </p:nvPr>
        </p:nvSpPr>
        <p:spPr>
          <a:xfrm>
            <a:off x="822325" y="4845050"/>
            <a:ext cx="1854200" cy="273050"/>
          </a:xfrm>
          <a:prstGeom prst="rect">
            <a:avLst/>
          </a:prstGeom>
        </p:spPr>
        <p:txBody>
          <a:bodyPr vert="horz" lIns="91440" tIns="45720" rIns="91440" bIns="45720" rtlCol="0" anchor="ctr"/>
          <a:lstStyle>
            <a:lvl1pPr algn="l" eaLnBrk="1" fontAlgn="auto" hangingPunct="1">
              <a:spcBef>
                <a:spcPts val="0"/>
              </a:spcBef>
              <a:spcAft>
                <a:spcPts val="0"/>
              </a:spcAft>
              <a:defRPr sz="675">
                <a:solidFill>
                  <a:srgbClr val="FFFFFF"/>
                </a:solidFill>
                <a:latin typeface="+mn-lt"/>
              </a:defRPr>
            </a:lvl1pPr>
          </a:lstStyle>
          <a:p>
            <a:pPr>
              <a:defRPr/>
            </a:pPr>
            <a:fld id="{D2D547F2-0C86-4869-850C-02C820B66E09}" type="datetimeFigureOut">
              <a:rPr lang="en-US" altLang="en-US"/>
              <a:pPr>
                <a:defRPr/>
              </a:pPr>
              <a:t>4/20/24</a:t>
            </a:fld>
            <a:endParaRPr lang="en-US" altLang="en-US"/>
          </a:p>
        </p:txBody>
      </p:sp>
      <p:sp>
        <p:nvSpPr>
          <p:cNvPr id="5" name="Footer Placeholder 4">
            <a:extLst>
              <a:ext uri="{FF2B5EF4-FFF2-40B4-BE49-F238E27FC236}">
                <a16:creationId xmlns:a16="http://schemas.microsoft.com/office/drawing/2014/main" xmlns="" id="{BEE6C686-66AA-D1D2-BFDB-4A39F18E5A1B}"/>
              </a:ext>
            </a:extLst>
          </p:cNvPr>
          <p:cNvSpPr>
            <a:spLocks noGrp="1"/>
          </p:cNvSpPr>
          <p:nvPr>
            <p:ph type="ftr" sz="quarter" idx="3"/>
          </p:nvPr>
        </p:nvSpPr>
        <p:spPr>
          <a:xfrm>
            <a:off x="2765425" y="4845050"/>
            <a:ext cx="3616325" cy="273050"/>
          </a:xfrm>
          <a:prstGeom prst="rect">
            <a:avLst/>
          </a:prstGeom>
        </p:spPr>
        <p:txBody>
          <a:bodyPr vert="horz" lIns="91440" tIns="45720" rIns="91440" bIns="45720" rtlCol="0" anchor="ctr"/>
          <a:lstStyle>
            <a:lvl1pPr algn="ctr" eaLnBrk="1" fontAlgn="auto" hangingPunct="1">
              <a:spcBef>
                <a:spcPts val="0"/>
              </a:spcBef>
              <a:spcAft>
                <a:spcPts val="0"/>
              </a:spcAft>
              <a:defRPr sz="675" cap="all" baseline="0">
                <a:solidFill>
                  <a:srgbClr val="FFFFFF"/>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xmlns="" id="{7989DFA6-F8CB-F422-95E6-B7BFEAD20769}"/>
              </a:ext>
            </a:extLst>
          </p:cNvPr>
          <p:cNvSpPr>
            <a:spLocks noGrp="1"/>
          </p:cNvSpPr>
          <p:nvPr>
            <p:ph type="sldNum" sz="quarter" idx="4"/>
          </p:nvPr>
        </p:nvSpPr>
        <p:spPr>
          <a:xfrm>
            <a:off x="7424738" y="4845050"/>
            <a:ext cx="984250" cy="2730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700">
                <a:solidFill>
                  <a:srgbClr val="FFFFFF"/>
                </a:solidFill>
              </a:defRPr>
            </a:lvl1pPr>
          </a:lstStyle>
          <a:p>
            <a:pPr>
              <a:defRPr/>
            </a:pPr>
            <a:fld id="{50C1F551-B851-49BB-B25C-99262FF2B02C}" type="slidenum">
              <a:rPr lang="en-US" altLang="en-US"/>
              <a:pPr>
                <a:defRPr/>
              </a:pPr>
              <a:t>‹#›</a:t>
            </a:fld>
            <a:endParaRPr lang="en-US" altLang="en-US"/>
          </a:p>
        </p:txBody>
      </p:sp>
      <p:cxnSp>
        <p:nvCxnSpPr>
          <p:cNvPr id="10" name="Straight Connector 9">
            <a:extLst>
              <a:ext uri="{FF2B5EF4-FFF2-40B4-BE49-F238E27FC236}">
                <a16:creationId xmlns:a16="http://schemas.microsoft.com/office/drawing/2014/main" xmlns="" id="{E3C52095-A099-0119-35CC-A91B7C276C01}"/>
              </a:ext>
            </a:extLst>
          </p:cNvPr>
          <p:cNvCxnSpPr/>
          <p:nvPr/>
        </p:nvCxnSpPr>
        <p:spPr>
          <a:xfrm>
            <a:off x="895350" y="1303338"/>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732" r:id="rId1"/>
    <p:sldLayoutId id="2147484733" r:id="rId2"/>
    <p:sldLayoutId id="2147484734" r:id="rId3"/>
    <p:sldLayoutId id="2147484735" r:id="rId4"/>
    <p:sldLayoutId id="2147484736" r:id="rId5"/>
    <p:sldLayoutId id="2147484737" r:id="rId6"/>
    <p:sldLayoutId id="2147484738" r:id="rId7"/>
    <p:sldLayoutId id="2147484739" r:id="rId8"/>
    <p:sldLayoutId id="2147484740" r:id="rId9"/>
    <p:sldLayoutId id="2147484741" r:id="rId10"/>
    <p:sldLayoutId id="2147484742" r:id="rId11"/>
  </p:sldLayoutIdLst>
  <p:txStyles>
    <p:titleStyle>
      <a:lvl1pPr algn="l" defTabSz="685800" rtl="0" eaLnBrk="0" fontAlgn="base" hangingPunct="0">
        <a:lnSpc>
          <a:spcPct val="85000"/>
        </a:lnSpc>
        <a:spcBef>
          <a:spcPct val="0"/>
        </a:spcBef>
        <a:spcAft>
          <a:spcPct val="0"/>
        </a:spcAft>
        <a:defRPr sz="3600" kern="1200" spc="-38">
          <a:solidFill>
            <a:srgbClr val="404040"/>
          </a:solidFill>
          <a:latin typeface="+mj-lt"/>
          <a:ea typeface="+mj-ea"/>
          <a:cs typeface="+mj-cs"/>
        </a:defRPr>
      </a:lvl1pPr>
      <a:lvl2pPr algn="l" defTabSz="685800" rtl="0" eaLnBrk="0" fontAlgn="base" hangingPunct="0">
        <a:lnSpc>
          <a:spcPct val="85000"/>
        </a:lnSpc>
        <a:spcBef>
          <a:spcPct val="0"/>
        </a:spcBef>
        <a:spcAft>
          <a:spcPct val="0"/>
        </a:spcAft>
        <a:defRPr sz="3600">
          <a:solidFill>
            <a:srgbClr val="404040"/>
          </a:solidFill>
          <a:latin typeface="Calibri Light" panose="020F0302020204030204" pitchFamily="34" charset="0"/>
        </a:defRPr>
      </a:lvl2pPr>
      <a:lvl3pPr algn="l" defTabSz="685800" rtl="0" eaLnBrk="0" fontAlgn="base" hangingPunct="0">
        <a:lnSpc>
          <a:spcPct val="85000"/>
        </a:lnSpc>
        <a:spcBef>
          <a:spcPct val="0"/>
        </a:spcBef>
        <a:spcAft>
          <a:spcPct val="0"/>
        </a:spcAft>
        <a:defRPr sz="3600">
          <a:solidFill>
            <a:srgbClr val="404040"/>
          </a:solidFill>
          <a:latin typeface="Calibri Light" panose="020F0302020204030204" pitchFamily="34" charset="0"/>
        </a:defRPr>
      </a:lvl3pPr>
      <a:lvl4pPr algn="l" defTabSz="685800" rtl="0" eaLnBrk="0" fontAlgn="base" hangingPunct="0">
        <a:lnSpc>
          <a:spcPct val="85000"/>
        </a:lnSpc>
        <a:spcBef>
          <a:spcPct val="0"/>
        </a:spcBef>
        <a:spcAft>
          <a:spcPct val="0"/>
        </a:spcAft>
        <a:defRPr sz="3600">
          <a:solidFill>
            <a:srgbClr val="404040"/>
          </a:solidFill>
          <a:latin typeface="Calibri Light" panose="020F0302020204030204" pitchFamily="34" charset="0"/>
        </a:defRPr>
      </a:lvl4pPr>
      <a:lvl5pPr algn="l" defTabSz="685800" rtl="0" eaLnBrk="0" fontAlgn="base" hangingPunct="0">
        <a:lnSpc>
          <a:spcPct val="85000"/>
        </a:lnSpc>
        <a:spcBef>
          <a:spcPct val="0"/>
        </a:spcBef>
        <a:spcAft>
          <a:spcPct val="0"/>
        </a:spcAft>
        <a:defRPr sz="3600">
          <a:solidFill>
            <a:srgbClr val="404040"/>
          </a:solidFill>
          <a:latin typeface="Calibri Light" panose="020F0302020204030204" pitchFamily="34" charset="0"/>
        </a:defRPr>
      </a:lvl5pPr>
      <a:lvl6pPr marL="457200" algn="l" defTabSz="685800" rtl="0" fontAlgn="base">
        <a:lnSpc>
          <a:spcPct val="85000"/>
        </a:lnSpc>
        <a:spcBef>
          <a:spcPct val="0"/>
        </a:spcBef>
        <a:spcAft>
          <a:spcPct val="0"/>
        </a:spcAft>
        <a:defRPr sz="3600">
          <a:solidFill>
            <a:srgbClr val="404040"/>
          </a:solidFill>
          <a:latin typeface="Calibri Light" panose="020F0302020204030204" pitchFamily="34" charset="0"/>
        </a:defRPr>
      </a:lvl6pPr>
      <a:lvl7pPr marL="914400" algn="l" defTabSz="685800" rtl="0" fontAlgn="base">
        <a:lnSpc>
          <a:spcPct val="85000"/>
        </a:lnSpc>
        <a:spcBef>
          <a:spcPct val="0"/>
        </a:spcBef>
        <a:spcAft>
          <a:spcPct val="0"/>
        </a:spcAft>
        <a:defRPr sz="3600">
          <a:solidFill>
            <a:srgbClr val="404040"/>
          </a:solidFill>
          <a:latin typeface="Calibri Light" panose="020F0302020204030204" pitchFamily="34" charset="0"/>
        </a:defRPr>
      </a:lvl7pPr>
      <a:lvl8pPr marL="1371600" algn="l" defTabSz="685800" rtl="0" fontAlgn="base">
        <a:lnSpc>
          <a:spcPct val="85000"/>
        </a:lnSpc>
        <a:spcBef>
          <a:spcPct val="0"/>
        </a:spcBef>
        <a:spcAft>
          <a:spcPct val="0"/>
        </a:spcAft>
        <a:defRPr sz="3600">
          <a:solidFill>
            <a:srgbClr val="404040"/>
          </a:solidFill>
          <a:latin typeface="Calibri Light" panose="020F0302020204030204" pitchFamily="34" charset="0"/>
        </a:defRPr>
      </a:lvl8pPr>
      <a:lvl9pPr marL="1828800" algn="l" defTabSz="685800" rtl="0" fontAlgn="base">
        <a:lnSpc>
          <a:spcPct val="85000"/>
        </a:lnSpc>
        <a:spcBef>
          <a:spcPct val="0"/>
        </a:spcBef>
        <a:spcAft>
          <a:spcPct val="0"/>
        </a:spcAft>
        <a:defRPr sz="3600">
          <a:solidFill>
            <a:srgbClr val="404040"/>
          </a:solidFill>
          <a:latin typeface="Calibri Light" panose="020F0302020204030204" pitchFamily="34" charset="0"/>
        </a:defRPr>
      </a:lvl9pPr>
    </p:titleStyle>
    <p:bodyStyle>
      <a:lvl1pPr marL="68263" indent="-68263" algn="l" defTabSz="685800" rtl="0" eaLnBrk="0" fontAlgn="base" hangingPunct="0">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404040"/>
          </a:solidFill>
          <a:latin typeface="+mn-lt"/>
          <a:ea typeface="+mn-ea"/>
          <a:cs typeface="+mn-cs"/>
        </a:defRPr>
      </a:lvl1pPr>
      <a:lvl2pPr marL="287338" indent="-136525" algn="l" defTabSz="685800" rtl="0" eaLnBrk="0" fontAlgn="base" hangingPunct="0">
        <a:lnSpc>
          <a:spcPct val="90000"/>
        </a:lnSpc>
        <a:spcBef>
          <a:spcPts val="150"/>
        </a:spcBef>
        <a:spcAft>
          <a:spcPts val="300"/>
        </a:spcAft>
        <a:buClr>
          <a:schemeClr val="accent1"/>
        </a:buClr>
        <a:buFont typeface="Calibri" panose="020F0502020204030204" pitchFamily="34" charset="0"/>
        <a:buChar char="◦"/>
        <a:defRPr sz="1300" kern="1200">
          <a:solidFill>
            <a:srgbClr val="404040"/>
          </a:solidFill>
          <a:latin typeface="+mn-lt"/>
          <a:ea typeface="+mn-ea"/>
          <a:cs typeface="+mn-cs"/>
        </a:defRPr>
      </a:lvl2pPr>
      <a:lvl3pPr marL="423863" indent="-136525" algn="l" defTabSz="685800" rtl="0" eaLnBrk="0" fontAlgn="base" hangingPunct="0">
        <a:lnSpc>
          <a:spcPct val="90000"/>
        </a:lnSpc>
        <a:spcBef>
          <a:spcPts val="150"/>
        </a:spcBef>
        <a:spcAft>
          <a:spcPts val="300"/>
        </a:spcAft>
        <a:buClr>
          <a:schemeClr val="accent1"/>
        </a:buClr>
        <a:buFont typeface="Calibri" panose="020F0502020204030204" pitchFamily="34" charset="0"/>
        <a:buChar char="◦"/>
        <a:defRPr sz="1000" kern="1200">
          <a:solidFill>
            <a:srgbClr val="404040"/>
          </a:solidFill>
          <a:latin typeface="+mn-lt"/>
          <a:ea typeface="+mn-ea"/>
          <a:cs typeface="+mn-cs"/>
        </a:defRPr>
      </a:lvl3pPr>
      <a:lvl4pPr marL="561975" indent="-136525" algn="l" defTabSz="685800" rtl="0" eaLnBrk="0" fontAlgn="base" hangingPunct="0">
        <a:lnSpc>
          <a:spcPct val="90000"/>
        </a:lnSpc>
        <a:spcBef>
          <a:spcPts val="150"/>
        </a:spcBef>
        <a:spcAft>
          <a:spcPts val="300"/>
        </a:spcAft>
        <a:buClr>
          <a:schemeClr val="accent1"/>
        </a:buClr>
        <a:buFont typeface="Calibri" panose="020F0502020204030204" pitchFamily="34" charset="0"/>
        <a:buChar char="◦"/>
        <a:defRPr sz="1000" kern="1200">
          <a:solidFill>
            <a:srgbClr val="404040"/>
          </a:solidFill>
          <a:latin typeface="+mn-lt"/>
          <a:ea typeface="+mn-ea"/>
          <a:cs typeface="+mn-cs"/>
        </a:defRPr>
      </a:lvl4pPr>
      <a:lvl5pPr marL="698500" indent="-136525" algn="l" defTabSz="685800" rtl="0" eaLnBrk="0" fontAlgn="base" hangingPunct="0">
        <a:lnSpc>
          <a:spcPct val="90000"/>
        </a:lnSpc>
        <a:spcBef>
          <a:spcPts val="150"/>
        </a:spcBef>
        <a:spcAft>
          <a:spcPts val="300"/>
        </a:spcAft>
        <a:buClr>
          <a:schemeClr val="accent1"/>
        </a:buClr>
        <a:buFont typeface="Calibri" panose="020F0502020204030204" pitchFamily="34" charset="0"/>
        <a:buChar char="◦"/>
        <a:defRPr sz="1000" kern="1200">
          <a:solidFill>
            <a:srgbClr val="404040"/>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Box 1">
            <a:extLst>
              <a:ext uri="{FF2B5EF4-FFF2-40B4-BE49-F238E27FC236}">
                <a16:creationId xmlns:a16="http://schemas.microsoft.com/office/drawing/2014/main" xmlns="" id="{2180CFFC-B014-B1B9-CCF0-7BE13EF3EE4E}"/>
              </a:ext>
            </a:extLst>
          </p:cNvPr>
          <p:cNvSpPr txBox="1">
            <a:spLocks noChangeArrowheads="1"/>
          </p:cNvSpPr>
          <p:nvPr/>
        </p:nvSpPr>
        <p:spPr bwMode="auto">
          <a:xfrm>
            <a:off x="988738" y="2038350"/>
            <a:ext cx="7947025" cy="620712"/>
          </a:xfrm>
          <a:prstGeom prst="rect">
            <a:avLst/>
          </a:prstGeom>
          <a:noFill/>
          <a:ln>
            <a:noFill/>
          </a:ln>
        </p:spPr>
        <p:txBody>
          <a:bodyPr>
            <a:spAutoFit/>
          </a:bodyPr>
          <a:lstStyle/>
          <a:p>
            <a:pPr defTabSz="408011" eaLnBrk="1" fontAlgn="auto" hangingPunct="1">
              <a:spcBef>
                <a:spcPts val="0"/>
              </a:spcBef>
              <a:spcAft>
                <a:spcPts val="0"/>
              </a:spcAft>
              <a:defRPr/>
            </a:pPr>
            <a:r>
              <a:rPr lang="en-US" altLang="en-US" sz="3437" b="1" dirty="0">
                <a:solidFill>
                  <a:schemeClr val="bg1"/>
                </a:solidFill>
                <a:latin typeface="Arial" panose="020B0604020202020204" pitchFamily="34" charset="0"/>
                <a:cs typeface="Arial" panose="020B0604020202020204" pitchFamily="34" charset="0"/>
              </a:rPr>
              <a:t>John McMillan Presbyterian Church</a:t>
            </a:r>
          </a:p>
        </p:txBody>
      </p:sp>
      <p:sp>
        <p:nvSpPr>
          <p:cNvPr id="3075" name="TextBox 2">
            <a:extLst>
              <a:ext uri="{FF2B5EF4-FFF2-40B4-BE49-F238E27FC236}">
                <a16:creationId xmlns:a16="http://schemas.microsoft.com/office/drawing/2014/main" xmlns="" id="{21F9CAEA-A65A-78EA-0B50-48F228EEF991}"/>
              </a:ext>
            </a:extLst>
          </p:cNvPr>
          <p:cNvSpPr txBox="1">
            <a:spLocks noChangeArrowheads="1"/>
          </p:cNvSpPr>
          <p:nvPr/>
        </p:nvSpPr>
        <p:spPr bwMode="auto">
          <a:xfrm>
            <a:off x="2717421" y="3067126"/>
            <a:ext cx="3658437" cy="489045"/>
          </a:xfrm>
          <a:prstGeom prst="rect">
            <a:avLst/>
          </a:prstGeom>
          <a:noFill/>
          <a:ln>
            <a:noFill/>
          </a:ln>
        </p:spPr>
        <p:txBody>
          <a:bodyPr wrap="none">
            <a:spAutoFit/>
          </a:bodyPr>
          <a:lstStyle/>
          <a:p>
            <a:pPr defTabSz="408011" eaLnBrk="1" fontAlgn="auto" hangingPunct="1">
              <a:spcBef>
                <a:spcPts val="0"/>
              </a:spcBef>
              <a:spcAft>
                <a:spcPts val="0"/>
              </a:spcAft>
              <a:defRPr/>
            </a:pPr>
            <a:r>
              <a:rPr lang="en-US" altLang="en-US" sz="2578" b="1" dirty="0">
                <a:solidFill>
                  <a:schemeClr val="bg1"/>
                </a:solidFill>
                <a:latin typeface="Arial" panose="020B0604020202020204" pitchFamily="34" charset="0"/>
                <a:cs typeface="Arial" panose="020B0604020202020204" pitchFamily="34" charset="0"/>
              </a:rPr>
              <a:t>Sunday, April 21, 2024</a:t>
            </a:r>
          </a:p>
        </p:txBody>
      </p:sp>
      <p:sp>
        <p:nvSpPr>
          <p:cNvPr id="2" name="TextBox 1">
            <a:extLst>
              <a:ext uri="{FF2B5EF4-FFF2-40B4-BE49-F238E27FC236}">
                <a16:creationId xmlns:a16="http://schemas.microsoft.com/office/drawing/2014/main" xmlns="" id="{58C33160-49EB-150D-A6DD-FF17EAA8EB3E}"/>
              </a:ext>
            </a:extLst>
          </p:cNvPr>
          <p:cNvSpPr txBox="1"/>
          <p:nvPr/>
        </p:nvSpPr>
        <p:spPr>
          <a:xfrm>
            <a:off x="2895600" y="1123949"/>
            <a:ext cx="3200400" cy="620713"/>
          </a:xfrm>
          <a:prstGeom prst="rect">
            <a:avLst/>
          </a:prstGeom>
          <a:noFill/>
        </p:spPr>
        <p:txBody>
          <a:bodyPr wrap="square">
            <a:spAutoFit/>
          </a:bodyPr>
          <a:lstStyle/>
          <a:p>
            <a:pPr defTabSz="408011" eaLnBrk="1" fontAlgn="auto" hangingPunct="1">
              <a:spcBef>
                <a:spcPts val="0"/>
              </a:spcBef>
              <a:spcAft>
                <a:spcPts val="0"/>
              </a:spcAft>
              <a:defRPr/>
            </a:pPr>
            <a:r>
              <a:rPr lang="en-US" sz="3437" b="1" dirty="0">
                <a:solidFill>
                  <a:schemeClr val="bg1"/>
                </a:solidFill>
                <a:latin typeface="Arial" panose="020B0604020202020204" pitchFamily="34" charset="0"/>
                <a:cs typeface="Arial" panose="020B0604020202020204" pitchFamily="34" charset="0"/>
              </a:rPr>
              <a:t>WELCOME TO</a:t>
            </a:r>
          </a:p>
        </p:txBody>
      </p:sp>
    </p:spTree>
  </p:cSld>
  <p:clrMapOvr>
    <a:masterClrMapping/>
  </p:clrMapOvr>
  <p:transition spd="slow" advTm="0"/>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extBox 4">
            <a:extLst>
              <a:ext uri="{FF2B5EF4-FFF2-40B4-BE49-F238E27FC236}">
                <a16:creationId xmlns:a16="http://schemas.microsoft.com/office/drawing/2014/main" xmlns="" id="{4E63724A-C1CF-3639-7CBA-C5DAEFFF5D00}"/>
              </a:ext>
            </a:extLst>
          </p:cNvPr>
          <p:cNvSpPr txBox="1">
            <a:spLocks noChangeArrowheads="1"/>
          </p:cNvSpPr>
          <p:nvPr/>
        </p:nvSpPr>
        <p:spPr bwMode="auto">
          <a:xfrm>
            <a:off x="533400" y="514350"/>
            <a:ext cx="8216301" cy="337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500" indent="-1588" defTabSz="407988">
              <a:defRPr>
                <a:solidFill>
                  <a:schemeClr val="tx1"/>
                </a:solidFill>
                <a:latin typeface="Calibri" panose="020F0502020204030204" pitchFamily="34" charset="0"/>
              </a:defRPr>
            </a:lvl1pPr>
            <a:lvl2pPr marL="742950" indent="-285750" defTabSz="407988">
              <a:defRPr>
                <a:solidFill>
                  <a:schemeClr val="tx1"/>
                </a:solidFill>
                <a:latin typeface="Calibri" panose="020F0502020204030204" pitchFamily="34" charset="0"/>
              </a:defRPr>
            </a:lvl2pPr>
            <a:lvl3pPr marL="1143000" indent="-228600" defTabSz="407988">
              <a:defRPr>
                <a:solidFill>
                  <a:schemeClr val="tx1"/>
                </a:solidFill>
                <a:latin typeface="Calibri" panose="020F0502020204030204" pitchFamily="34" charset="0"/>
              </a:defRPr>
            </a:lvl3pPr>
            <a:lvl4pPr marL="1600200" indent="-228600" defTabSz="407988">
              <a:defRPr>
                <a:solidFill>
                  <a:schemeClr val="tx1"/>
                </a:solidFill>
                <a:latin typeface="Calibri" panose="020F0502020204030204" pitchFamily="34" charset="0"/>
              </a:defRPr>
            </a:lvl4pPr>
            <a:lvl5pPr marL="2057400" indent="-228600" defTabSz="407988">
              <a:defRPr>
                <a:solidFill>
                  <a:schemeClr val="tx1"/>
                </a:solidFill>
                <a:latin typeface="Calibri" panose="020F0502020204030204" pitchFamily="34" charset="0"/>
              </a:defRPr>
            </a:lvl5pPr>
            <a:lvl6pPr marL="2514600" indent="-228600" defTabSz="407988" eaLnBrk="0" fontAlgn="base" hangingPunct="0">
              <a:spcBef>
                <a:spcPct val="0"/>
              </a:spcBef>
              <a:spcAft>
                <a:spcPct val="0"/>
              </a:spcAft>
              <a:defRPr>
                <a:solidFill>
                  <a:schemeClr val="tx1"/>
                </a:solidFill>
                <a:latin typeface="Calibri" panose="020F0502020204030204" pitchFamily="34" charset="0"/>
              </a:defRPr>
            </a:lvl6pPr>
            <a:lvl7pPr marL="2971800" indent="-228600" defTabSz="407988" eaLnBrk="0" fontAlgn="base" hangingPunct="0">
              <a:spcBef>
                <a:spcPct val="0"/>
              </a:spcBef>
              <a:spcAft>
                <a:spcPct val="0"/>
              </a:spcAft>
              <a:defRPr>
                <a:solidFill>
                  <a:schemeClr val="tx1"/>
                </a:solidFill>
                <a:latin typeface="Calibri" panose="020F0502020204030204" pitchFamily="34" charset="0"/>
              </a:defRPr>
            </a:lvl7pPr>
            <a:lvl8pPr marL="3429000" indent="-228600" defTabSz="407988" eaLnBrk="0" fontAlgn="base" hangingPunct="0">
              <a:spcBef>
                <a:spcPct val="0"/>
              </a:spcBef>
              <a:spcAft>
                <a:spcPct val="0"/>
              </a:spcAft>
              <a:defRPr>
                <a:solidFill>
                  <a:schemeClr val="tx1"/>
                </a:solidFill>
                <a:latin typeface="Calibri" panose="020F0502020204030204" pitchFamily="34" charset="0"/>
              </a:defRPr>
            </a:lvl8pPr>
            <a:lvl9pPr marL="3886200" indent="-228600" defTabSz="407988" eaLnBrk="0" fontAlgn="base" hangingPunct="0">
              <a:spcBef>
                <a:spcPct val="0"/>
              </a:spcBef>
              <a:spcAft>
                <a:spcPct val="0"/>
              </a:spcAft>
              <a:defRPr>
                <a:solidFill>
                  <a:schemeClr val="tx1"/>
                </a:solidFill>
                <a:latin typeface="Calibri" panose="020F0502020204030204" pitchFamily="34" charset="0"/>
              </a:defRPr>
            </a:lvl9pPr>
          </a:lstStyle>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3 Come, holy Comforter,</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thy sacred witness bear</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in this glad hour.</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Thou who almighty art,</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now rule in every heart,</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and ne'er from us depart,</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Spirit of power.</a:t>
            </a:r>
          </a:p>
          <a:p>
            <a:pPr marL="64008" indent="0" eaLnBrk="1" hangingPunct="1">
              <a:lnSpc>
                <a:spcPct val="103000"/>
              </a:lnSpc>
              <a:spcBef>
                <a:spcPts val="0"/>
              </a:spcBef>
              <a:spcAft>
                <a:spcPts val="25"/>
              </a:spcAft>
            </a:pPr>
            <a:endPar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endParaRPr>
          </a:p>
        </p:txBody>
      </p:sp>
    </p:spTree>
    <p:extLst>
      <p:ext uri="{BB962C8B-B14F-4D97-AF65-F5344CB8AC3E}">
        <p14:creationId xmlns:p14="http://schemas.microsoft.com/office/powerpoint/2010/main" val="187967862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extBox 4">
            <a:extLst>
              <a:ext uri="{FF2B5EF4-FFF2-40B4-BE49-F238E27FC236}">
                <a16:creationId xmlns:a16="http://schemas.microsoft.com/office/drawing/2014/main" xmlns="" id="{4E63724A-C1CF-3639-7CBA-C5DAEFFF5D00}"/>
              </a:ext>
            </a:extLst>
          </p:cNvPr>
          <p:cNvSpPr txBox="1">
            <a:spLocks noChangeArrowheads="1"/>
          </p:cNvSpPr>
          <p:nvPr/>
        </p:nvSpPr>
        <p:spPr bwMode="auto">
          <a:xfrm>
            <a:off x="533400" y="514350"/>
            <a:ext cx="8216301" cy="337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500" indent="-1588" defTabSz="407988">
              <a:defRPr>
                <a:solidFill>
                  <a:schemeClr val="tx1"/>
                </a:solidFill>
                <a:latin typeface="Calibri" panose="020F0502020204030204" pitchFamily="34" charset="0"/>
              </a:defRPr>
            </a:lvl1pPr>
            <a:lvl2pPr marL="742950" indent="-285750" defTabSz="407988">
              <a:defRPr>
                <a:solidFill>
                  <a:schemeClr val="tx1"/>
                </a:solidFill>
                <a:latin typeface="Calibri" panose="020F0502020204030204" pitchFamily="34" charset="0"/>
              </a:defRPr>
            </a:lvl2pPr>
            <a:lvl3pPr marL="1143000" indent="-228600" defTabSz="407988">
              <a:defRPr>
                <a:solidFill>
                  <a:schemeClr val="tx1"/>
                </a:solidFill>
                <a:latin typeface="Calibri" panose="020F0502020204030204" pitchFamily="34" charset="0"/>
              </a:defRPr>
            </a:lvl3pPr>
            <a:lvl4pPr marL="1600200" indent="-228600" defTabSz="407988">
              <a:defRPr>
                <a:solidFill>
                  <a:schemeClr val="tx1"/>
                </a:solidFill>
                <a:latin typeface="Calibri" panose="020F0502020204030204" pitchFamily="34" charset="0"/>
              </a:defRPr>
            </a:lvl4pPr>
            <a:lvl5pPr marL="2057400" indent="-228600" defTabSz="407988">
              <a:defRPr>
                <a:solidFill>
                  <a:schemeClr val="tx1"/>
                </a:solidFill>
                <a:latin typeface="Calibri" panose="020F0502020204030204" pitchFamily="34" charset="0"/>
              </a:defRPr>
            </a:lvl5pPr>
            <a:lvl6pPr marL="2514600" indent="-228600" defTabSz="407988" eaLnBrk="0" fontAlgn="base" hangingPunct="0">
              <a:spcBef>
                <a:spcPct val="0"/>
              </a:spcBef>
              <a:spcAft>
                <a:spcPct val="0"/>
              </a:spcAft>
              <a:defRPr>
                <a:solidFill>
                  <a:schemeClr val="tx1"/>
                </a:solidFill>
                <a:latin typeface="Calibri" panose="020F0502020204030204" pitchFamily="34" charset="0"/>
              </a:defRPr>
            </a:lvl6pPr>
            <a:lvl7pPr marL="2971800" indent="-228600" defTabSz="407988" eaLnBrk="0" fontAlgn="base" hangingPunct="0">
              <a:spcBef>
                <a:spcPct val="0"/>
              </a:spcBef>
              <a:spcAft>
                <a:spcPct val="0"/>
              </a:spcAft>
              <a:defRPr>
                <a:solidFill>
                  <a:schemeClr val="tx1"/>
                </a:solidFill>
                <a:latin typeface="Calibri" panose="020F0502020204030204" pitchFamily="34" charset="0"/>
              </a:defRPr>
            </a:lvl7pPr>
            <a:lvl8pPr marL="3429000" indent="-228600" defTabSz="407988" eaLnBrk="0" fontAlgn="base" hangingPunct="0">
              <a:spcBef>
                <a:spcPct val="0"/>
              </a:spcBef>
              <a:spcAft>
                <a:spcPct val="0"/>
              </a:spcAft>
              <a:defRPr>
                <a:solidFill>
                  <a:schemeClr val="tx1"/>
                </a:solidFill>
                <a:latin typeface="Calibri" panose="020F0502020204030204" pitchFamily="34" charset="0"/>
              </a:defRPr>
            </a:lvl8pPr>
            <a:lvl9pPr marL="3886200" indent="-228600" defTabSz="407988" eaLnBrk="0" fontAlgn="base" hangingPunct="0">
              <a:spcBef>
                <a:spcPct val="0"/>
              </a:spcBef>
              <a:spcAft>
                <a:spcPct val="0"/>
              </a:spcAft>
              <a:defRPr>
                <a:solidFill>
                  <a:schemeClr val="tx1"/>
                </a:solidFill>
                <a:latin typeface="Calibri" panose="020F0502020204030204" pitchFamily="34" charset="0"/>
              </a:defRPr>
            </a:lvl9pPr>
          </a:lstStyle>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4 To thee, great One in Three,</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eternal praises be,</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hence evermore!</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Thy sovereign majesty</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may we in glory see,</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and to eternity</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love and adore.</a:t>
            </a:r>
          </a:p>
          <a:p>
            <a:pPr marL="64008" indent="0" eaLnBrk="1" hangingPunct="1">
              <a:lnSpc>
                <a:spcPct val="103000"/>
              </a:lnSpc>
              <a:spcBef>
                <a:spcPts val="0"/>
              </a:spcBef>
              <a:spcAft>
                <a:spcPts val="25"/>
              </a:spcAft>
            </a:pPr>
            <a:endPar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endParaRPr>
          </a:p>
        </p:txBody>
      </p:sp>
    </p:spTree>
    <p:extLst>
      <p:ext uri="{BB962C8B-B14F-4D97-AF65-F5344CB8AC3E}">
        <p14:creationId xmlns:p14="http://schemas.microsoft.com/office/powerpoint/2010/main" val="2584812281"/>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EC68EF8-786C-B314-0CC1-5A125390F31A}"/>
              </a:ext>
            </a:extLst>
          </p:cNvPr>
          <p:cNvSpPr/>
          <p:nvPr/>
        </p:nvSpPr>
        <p:spPr>
          <a:xfrm>
            <a:off x="1839762" y="678410"/>
            <a:ext cx="5624810" cy="621260"/>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437" b="1" dirty="0">
                <a:ln/>
                <a:solidFill>
                  <a:schemeClr val="bg1"/>
                </a:solidFill>
                <a:latin typeface="Arial Black" panose="020B0A04020102020204" pitchFamily="34" charset="0"/>
              </a:rPr>
              <a:t>The Call to Confession</a:t>
            </a:r>
          </a:p>
        </p:txBody>
      </p:sp>
      <p:sp>
        <p:nvSpPr>
          <p:cNvPr id="3" name="Rectangle 2">
            <a:extLst>
              <a:ext uri="{FF2B5EF4-FFF2-40B4-BE49-F238E27FC236}">
                <a16:creationId xmlns:a16="http://schemas.microsoft.com/office/drawing/2014/main" xmlns="" id="{011A6AD6-DFE6-ACC4-88F0-9B57566FC66D}"/>
              </a:ext>
            </a:extLst>
          </p:cNvPr>
          <p:cNvSpPr/>
          <p:nvPr/>
        </p:nvSpPr>
        <p:spPr>
          <a:xfrm>
            <a:off x="3145846" y="1428750"/>
            <a:ext cx="2791598" cy="400110"/>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2000" b="1" dirty="0">
                <a:ln/>
                <a:solidFill>
                  <a:srgbClr val="FF0000"/>
                </a:solidFill>
                <a:latin typeface="Arial Black" panose="020B0A04020102020204" pitchFamily="34" charset="0"/>
              </a:rPr>
              <a:t>(Please be seated)</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EC68EF8-786C-B314-0CC1-5A125390F31A}"/>
              </a:ext>
            </a:extLst>
          </p:cNvPr>
          <p:cNvSpPr/>
          <p:nvPr/>
        </p:nvSpPr>
        <p:spPr>
          <a:xfrm>
            <a:off x="1522368" y="57150"/>
            <a:ext cx="6259599" cy="621260"/>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437" b="1" dirty="0">
                <a:ln/>
                <a:solidFill>
                  <a:schemeClr val="bg1"/>
                </a:solidFill>
                <a:latin typeface="Arial Black" panose="020B0A04020102020204" pitchFamily="34" charset="0"/>
              </a:rPr>
              <a:t>The Prayer of Confession</a:t>
            </a:r>
          </a:p>
        </p:txBody>
      </p:sp>
      <p:sp>
        <p:nvSpPr>
          <p:cNvPr id="29699" name="TextBox 4">
            <a:extLst>
              <a:ext uri="{FF2B5EF4-FFF2-40B4-BE49-F238E27FC236}">
                <a16:creationId xmlns:a16="http://schemas.microsoft.com/office/drawing/2014/main" xmlns="" id="{AB18FDAF-1910-4620-DDE9-69ECD514CE42}"/>
              </a:ext>
            </a:extLst>
          </p:cNvPr>
          <p:cNvSpPr txBox="1">
            <a:spLocks noChangeArrowheads="1"/>
          </p:cNvSpPr>
          <p:nvPr/>
        </p:nvSpPr>
        <p:spPr bwMode="auto">
          <a:xfrm>
            <a:off x="838200" y="590550"/>
            <a:ext cx="72390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07988">
              <a:defRPr>
                <a:solidFill>
                  <a:schemeClr val="tx1"/>
                </a:solidFill>
                <a:latin typeface="Calibri" panose="020F0502020204030204" pitchFamily="34" charset="0"/>
              </a:defRPr>
            </a:lvl1pPr>
            <a:lvl2pPr marL="742950" indent="-285750" defTabSz="407988">
              <a:defRPr>
                <a:solidFill>
                  <a:schemeClr val="tx1"/>
                </a:solidFill>
                <a:latin typeface="Calibri" panose="020F0502020204030204" pitchFamily="34" charset="0"/>
              </a:defRPr>
            </a:lvl2pPr>
            <a:lvl3pPr marL="1143000" indent="-228600" defTabSz="407988">
              <a:defRPr>
                <a:solidFill>
                  <a:schemeClr val="tx1"/>
                </a:solidFill>
                <a:latin typeface="Calibri" panose="020F0502020204030204" pitchFamily="34" charset="0"/>
              </a:defRPr>
            </a:lvl3pPr>
            <a:lvl4pPr marL="1600200" indent="-228600" defTabSz="407988">
              <a:defRPr>
                <a:solidFill>
                  <a:schemeClr val="tx1"/>
                </a:solidFill>
                <a:latin typeface="Calibri" panose="020F0502020204030204" pitchFamily="34" charset="0"/>
              </a:defRPr>
            </a:lvl4pPr>
            <a:lvl5pPr marL="2057400" indent="-228600" defTabSz="407988">
              <a:defRPr>
                <a:solidFill>
                  <a:schemeClr val="tx1"/>
                </a:solidFill>
                <a:latin typeface="Calibri" panose="020F0502020204030204" pitchFamily="34" charset="0"/>
              </a:defRPr>
            </a:lvl5pPr>
            <a:lvl6pPr marL="2514600" indent="-228600" defTabSz="407988" eaLnBrk="0" fontAlgn="base" hangingPunct="0">
              <a:spcBef>
                <a:spcPct val="0"/>
              </a:spcBef>
              <a:spcAft>
                <a:spcPct val="0"/>
              </a:spcAft>
              <a:defRPr>
                <a:solidFill>
                  <a:schemeClr val="tx1"/>
                </a:solidFill>
                <a:latin typeface="Calibri" panose="020F0502020204030204" pitchFamily="34" charset="0"/>
              </a:defRPr>
            </a:lvl6pPr>
            <a:lvl7pPr marL="2971800" indent="-228600" defTabSz="407988" eaLnBrk="0" fontAlgn="base" hangingPunct="0">
              <a:spcBef>
                <a:spcPct val="0"/>
              </a:spcBef>
              <a:spcAft>
                <a:spcPct val="0"/>
              </a:spcAft>
              <a:defRPr>
                <a:solidFill>
                  <a:schemeClr val="tx1"/>
                </a:solidFill>
                <a:latin typeface="Calibri" panose="020F0502020204030204" pitchFamily="34" charset="0"/>
              </a:defRPr>
            </a:lvl7pPr>
            <a:lvl8pPr marL="3429000" indent="-228600" defTabSz="407988" eaLnBrk="0" fontAlgn="base" hangingPunct="0">
              <a:spcBef>
                <a:spcPct val="0"/>
              </a:spcBef>
              <a:spcAft>
                <a:spcPct val="0"/>
              </a:spcAft>
              <a:defRPr>
                <a:solidFill>
                  <a:schemeClr val="tx1"/>
                </a:solidFill>
                <a:latin typeface="Calibri" panose="020F0502020204030204" pitchFamily="34" charset="0"/>
              </a:defRPr>
            </a:lvl8pPr>
            <a:lvl9pPr marL="3886200" indent="-228600" defTabSz="407988"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2600" dirty="0">
                <a:solidFill>
                  <a:schemeClr val="bg1"/>
                </a:solidFill>
                <a:latin typeface="Arial Black" panose="020B0A04020102020204" pitchFamily="34" charset="0"/>
              </a:rPr>
              <a:t>					 </a:t>
            </a:r>
          </a:p>
          <a:p>
            <a:pPr algn="ctr" eaLnBrk="1" hangingPunct="1"/>
            <a:r>
              <a:rPr lang="en-US" altLang="en-US" sz="2600" dirty="0">
                <a:solidFill>
                  <a:schemeClr val="bg1"/>
                </a:solidFill>
                <a:latin typeface="Arial Black" panose="020B0A04020102020204" pitchFamily="34" charset="0"/>
              </a:rPr>
              <a:t>		O God, you have called us to love, </a:t>
            </a:r>
          </a:p>
          <a:p>
            <a:pPr algn="ctr" eaLnBrk="1" hangingPunct="1"/>
            <a:r>
              <a:rPr lang="en-US" altLang="en-US" sz="2600" dirty="0">
                <a:solidFill>
                  <a:schemeClr val="bg1"/>
                </a:solidFill>
                <a:latin typeface="Arial Black" panose="020B0A04020102020204" pitchFamily="34" charset="0"/>
              </a:rPr>
              <a:t>	not in word or speech, but in truth and action. </a:t>
            </a:r>
          </a:p>
          <a:p>
            <a:pPr algn="ctr" eaLnBrk="1" hangingPunct="1"/>
            <a:r>
              <a:rPr lang="en-US" altLang="en-US" sz="2600" dirty="0">
                <a:solidFill>
                  <a:schemeClr val="bg1"/>
                </a:solidFill>
                <a:latin typeface="Arial Black" panose="020B0A04020102020204" pitchFamily="34" charset="0"/>
              </a:rPr>
              <a:t>	You have laid down your life for us</a:t>
            </a:r>
          </a:p>
          <a:p>
            <a:pPr algn="ctr" eaLnBrk="1" hangingPunct="1"/>
            <a:r>
              <a:rPr lang="en-US" altLang="en-US" sz="2600" dirty="0">
                <a:solidFill>
                  <a:schemeClr val="bg1"/>
                </a:solidFill>
                <a:latin typeface="Arial Black" panose="020B0A04020102020204" pitchFamily="34" charset="0"/>
              </a:rPr>
              <a:t>	and commanded us to lay down our lives for one another.</a:t>
            </a:r>
          </a:p>
          <a:p>
            <a:pPr algn="ctr" eaLnBrk="1" hangingPunct="1"/>
            <a:r>
              <a:rPr lang="en-US" altLang="en-US" sz="2600" dirty="0">
                <a:solidFill>
                  <a:schemeClr val="bg1"/>
                </a:solidFill>
                <a:latin typeface="Arial Black" panose="020B0A04020102020204" pitchFamily="34" charset="0"/>
              </a:rPr>
              <a:t>	Still, O Lord, we offer empty thoughts and prayers</a:t>
            </a:r>
          </a:p>
          <a:p>
            <a:pPr algn="ctr" eaLnBrk="1" hangingPunct="1"/>
            <a:r>
              <a:rPr lang="en-US" altLang="en-US" sz="2600" dirty="0">
                <a:solidFill>
                  <a:schemeClr val="bg1"/>
                </a:solidFill>
                <a:latin typeface="Arial Black" panose="020B0A04020102020204" pitchFamily="34" charset="0"/>
              </a:rPr>
              <a:t>	when the world needs our hands and our feet.</a:t>
            </a:r>
          </a:p>
          <a:p>
            <a:pPr algn="ctr" eaLnBrk="1" hangingPunct="1"/>
            <a:r>
              <a:rPr lang="en-US" altLang="en-US" sz="2600" dirty="0">
                <a:solidFill>
                  <a:schemeClr val="bg1"/>
                </a:solidFill>
                <a:latin typeface="Arial Black" panose="020B0A04020102020204" pitchFamily="34" charset="0"/>
              </a:rPr>
              <a:t>	</a:t>
            </a:r>
          </a:p>
        </p:txBody>
      </p:sp>
    </p:spTree>
    <p:extLst>
      <p:ext uri="{BB962C8B-B14F-4D97-AF65-F5344CB8AC3E}">
        <p14:creationId xmlns:p14="http://schemas.microsoft.com/office/powerpoint/2010/main" val="283262463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TextBox 4">
            <a:extLst>
              <a:ext uri="{FF2B5EF4-FFF2-40B4-BE49-F238E27FC236}">
                <a16:creationId xmlns:a16="http://schemas.microsoft.com/office/drawing/2014/main" xmlns="" id="{AB18FDAF-1910-4620-DDE9-69ECD514CE42}"/>
              </a:ext>
            </a:extLst>
          </p:cNvPr>
          <p:cNvSpPr txBox="1">
            <a:spLocks noChangeArrowheads="1"/>
          </p:cNvSpPr>
          <p:nvPr/>
        </p:nvSpPr>
        <p:spPr bwMode="auto">
          <a:xfrm>
            <a:off x="838200" y="590550"/>
            <a:ext cx="723900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07988">
              <a:defRPr>
                <a:solidFill>
                  <a:schemeClr val="tx1"/>
                </a:solidFill>
                <a:latin typeface="Calibri" panose="020F0502020204030204" pitchFamily="34" charset="0"/>
              </a:defRPr>
            </a:lvl1pPr>
            <a:lvl2pPr marL="742950" indent="-285750" defTabSz="407988">
              <a:defRPr>
                <a:solidFill>
                  <a:schemeClr val="tx1"/>
                </a:solidFill>
                <a:latin typeface="Calibri" panose="020F0502020204030204" pitchFamily="34" charset="0"/>
              </a:defRPr>
            </a:lvl2pPr>
            <a:lvl3pPr marL="1143000" indent="-228600" defTabSz="407988">
              <a:defRPr>
                <a:solidFill>
                  <a:schemeClr val="tx1"/>
                </a:solidFill>
                <a:latin typeface="Calibri" panose="020F0502020204030204" pitchFamily="34" charset="0"/>
              </a:defRPr>
            </a:lvl3pPr>
            <a:lvl4pPr marL="1600200" indent="-228600" defTabSz="407988">
              <a:defRPr>
                <a:solidFill>
                  <a:schemeClr val="tx1"/>
                </a:solidFill>
                <a:latin typeface="Calibri" panose="020F0502020204030204" pitchFamily="34" charset="0"/>
              </a:defRPr>
            </a:lvl4pPr>
            <a:lvl5pPr marL="2057400" indent="-228600" defTabSz="407988">
              <a:defRPr>
                <a:solidFill>
                  <a:schemeClr val="tx1"/>
                </a:solidFill>
                <a:latin typeface="Calibri" panose="020F0502020204030204" pitchFamily="34" charset="0"/>
              </a:defRPr>
            </a:lvl5pPr>
            <a:lvl6pPr marL="2514600" indent="-228600" defTabSz="407988" eaLnBrk="0" fontAlgn="base" hangingPunct="0">
              <a:spcBef>
                <a:spcPct val="0"/>
              </a:spcBef>
              <a:spcAft>
                <a:spcPct val="0"/>
              </a:spcAft>
              <a:defRPr>
                <a:solidFill>
                  <a:schemeClr val="tx1"/>
                </a:solidFill>
                <a:latin typeface="Calibri" panose="020F0502020204030204" pitchFamily="34" charset="0"/>
              </a:defRPr>
            </a:lvl6pPr>
            <a:lvl7pPr marL="2971800" indent="-228600" defTabSz="407988" eaLnBrk="0" fontAlgn="base" hangingPunct="0">
              <a:spcBef>
                <a:spcPct val="0"/>
              </a:spcBef>
              <a:spcAft>
                <a:spcPct val="0"/>
              </a:spcAft>
              <a:defRPr>
                <a:solidFill>
                  <a:schemeClr val="tx1"/>
                </a:solidFill>
                <a:latin typeface="Calibri" panose="020F0502020204030204" pitchFamily="34" charset="0"/>
              </a:defRPr>
            </a:lvl7pPr>
            <a:lvl8pPr marL="3429000" indent="-228600" defTabSz="407988" eaLnBrk="0" fontAlgn="base" hangingPunct="0">
              <a:spcBef>
                <a:spcPct val="0"/>
              </a:spcBef>
              <a:spcAft>
                <a:spcPct val="0"/>
              </a:spcAft>
              <a:defRPr>
                <a:solidFill>
                  <a:schemeClr val="tx1"/>
                </a:solidFill>
                <a:latin typeface="Calibri" panose="020F0502020204030204" pitchFamily="34" charset="0"/>
              </a:defRPr>
            </a:lvl8pPr>
            <a:lvl9pPr marL="3886200" indent="-228600" defTabSz="407988"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2600" dirty="0">
                <a:solidFill>
                  <a:schemeClr val="bg1"/>
                </a:solidFill>
                <a:latin typeface="Arial Black" panose="020B0A04020102020204" pitchFamily="34" charset="0"/>
              </a:rPr>
              <a:t>	Still, O Lord, we fail to share our lives with the world,</a:t>
            </a:r>
          </a:p>
          <a:p>
            <a:pPr algn="ctr" eaLnBrk="1" hangingPunct="1"/>
            <a:r>
              <a:rPr lang="en-US" altLang="en-US" sz="2600" dirty="0">
                <a:solidFill>
                  <a:schemeClr val="bg1"/>
                </a:solidFill>
                <a:latin typeface="Arial Black" panose="020B0A04020102020204" pitchFamily="34" charset="0"/>
              </a:rPr>
              <a:t>	hiding behind a myth of independence.</a:t>
            </a:r>
          </a:p>
          <a:p>
            <a:pPr algn="ctr" eaLnBrk="1" hangingPunct="1"/>
            <a:r>
              <a:rPr lang="en-US" altLang="en-US" sz="2600" dirty="0">
                <a:solidFill>
                  <a:schemeClr val="bg1"/>
                </a:solidFill>
                <a:latin typeface="Arial Black" panose="020B0A04020102020204" pitchFamily="34" charset="0"/>
              </a:rPr>
              <a:t>	Forgive us, we pray, and by your forgiveness,</a:t>
            </a:r>
          </a:p>
          <a:p>
            <a:pPr algn="ctr" eaLnBrk="1" hangingPunct="1"/>
            <a:r>
              <a:rPr lang="en-US" altLang="en-US" sz="2600" dirty="0">
                <a:solidFill>
                  <a:schemeClr val="bg1"/>
                </a:solidFill>
                <a:latin typeface="Arial Black" panose="020B0A04020102020204" pitchFamily="34" charset="0"/>
              </a:rPr>
              <a:t>	raise us to new life in you.</a:t>
            </a:r>
          </a:p>
          <a:p>
            <a:pPr algn="ctr" eaLnBrk="1" hangingPunct="1"/>
            <a:r>
              <a:rPr lang="en-US" altLang="en-US" sz="2600" dirty="0">
                <a:solidFill>
                  <a:schemeClr val="bg1"/>
                </a:solidFill>
                <a:latin typeface="Arial Black" panose="020B0A04020102020204" pitchFamily="34" charset="0"/>
              </a:rPr>
              <a:t>	</a:t>
            </a:r>
          </a:p>
        </p:txBody>
      </p:sp>
    </p:spTree>
    <p:extLst>
      <p:ext uri="{BB962C8B-B14F-4D97-AF65-F5344CB8AC3E}">
        <p14:creationId xmlns:p14="http://schemas.microsoft.com/office/powerpoint/2010/main" val="1720012009"/>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1F097FE7-2A62-3BAD-E5FE-27ED7C17389C}"/>
              </a:ext>
            </a:extLst>
          </p:cNvPr>
          <p:cNvSpPr txBox="1"/>
          <p:nvPr/>
        </p:nvSpPr>
        <p:spPr>
          <a:xfrm>
            <a:off x="158750" y="1951038"/>
            <a:ext cx="8985250" cy="620712"/>
          </a:xfrm>
          <a:prstGeom prst="rect">
            <a:avLst/>
          </a:prstGeom>
          <a:noFill/>
          <a:effectLst/>
        </p:spPr>
        <p:txBody>
          <a:bodyPr>
            <a:spAutoFit/>
          </a:bodyPr>
          <a:lstStyle/>
          <a:p>
            <a:pPr algn="ctr" defTabSz="408011" eaLnBrk="1" fontAlgn="auto" hangingPunct="1">
              <a:spcBef>
                <a:spcPts val="0"/>
              </a:spcBef>
              <a:spcAft>
                <a:spcPts val="0"/>
              </a:spcAft>
              <a:defRPr/>
            </a:pPr>
            <a:r>
              <a:rPr lang="en-US" sz="3437" dirty="0">
                <a:solidFill>
                  <a:schemeClr val="bg1"/>
                </a:solidFill>
                <a:latin typeface="Arial Black" panose="020B0A04020102020204" pitchFamily="34" charset="0"/>
              </a:rPr>
              <a:t>The Time for Silent Confession</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72E516B-E9FD-0E32-C701-3BC872A1A815}"/>
              </a:ext>
            </a:extLst>
          </p:cNvPr>
          <p:cNvSpPr/>
          <p:nvPr/>
        </p:nvSpPr>
        <p:spPr>
          <a:xfrm>
            <a:off x="830944" y="328780"/>
            <a:ext cx="7482113" cy="621260"/>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437" b="1" dirty="0">
                <a:ln/>
                <a:solidFill>
                  <a:schemeClr val="bg1"/>
                </a:solidFill>
                <a:latin typeface="Arial Black" panose="020B0A04020102020204" pitchFamily="34" charset="0"/>
              </a:rPr>
              <a:t>The Assurance of Forgiveness</a:t>
            </a:r>
          </a:p>
        </p:txBody>
      </p:sp>
      <p:sp>
        <p:nvSpPr>
          <p:cNvPr id="31747" name="TextBox 4">
            <a:extLst>
              <a:ext uri="{FF2B5EF4-FFF2-40B4-BE49-F238E27FC236}">
                <a16:creationId xmlns:a16="http://schemas.microsoft.com/office/drawing/2014/main" xmlns="" id="{8EB4DF4F-477C-0C42-0F5A-1F8D26879F0D}"/>
              </a:ext>
            </a:extLst>
          </p:cNvPr>
          <p:cNvSpPr txBox="1">
            <a:spLocks noChangeArrowheads="1"/>
          </p:cNvSpPr>
          <p:nvPr/>
        </p:nvSpPr>
        <p:spPr bwMode="auto">
          <a:xfrm>
            <a:off x="304800" y="950040"/>
            <a:ext cx="85344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07988">
              <a:defRPr>
                <a:solidFill>
                  <a:schemeClr val="tx1"/>
                </a:solidFill>
                <a:latin typeface="Calibri" panose="020F0502020204030204" pitchFamily="34" charset="0"/>
              </a:defRPr>
            </a:lvl1pPr>
            <a:lvl2pPr marL="742950" indent="-285750" defTabSz="407988">
              <a:defRPr>
                <a:solidFill>
                  <a:schemeClr val="tx1"/>
                </a:solidFill>
                <a:latin typeface="Calibri" panose="020F0502020204030204" pitchFamily="34" charset="0"/>
              </a:defRPr>
            </a:lvl2pPr>
            <a:lvl3pPr marL="1143000" indent="-228600" defTabSz="407988">
              <a:defRPr>
                <a:solidFill>
                  <a:schemeClr val="tx1"/>
                </a:solidFill>
                <a:latin typeface="Calibri" panose="020F0502020204030204" pitchFamily="34" charset="0"/>
              </a:defRPr>
            </a:lvl3pPr>
            <a:lvl4pPr marL="1600200" indent="-228600" defTabSz="407988">
              <a:defRPr>
                <a:solidFill>
                  <a:schemeClr val="tx1"/>
                </a:solidFill>
                <a:latin typeface="Calibri" panose="020F0502020204030204" pitchFamily="34" charset="0"/>
              </a:defRPr>
            </a:lvl4pPr>
            <a:lvl5pPr marL="2057400" indent="-228600" defTabSz="407988">
              <a:defRPr>
                <a:solidFill>
                  <a:schemeClr val="tx1"/>
                </a:solidFill>
                <a:latin typeface="Calibri" panose="020F0502020204030204" pitchFamily="34" charset="0"/>
              </a:defRPr>
            </a:lvl5pPr>
            <a:lvl6pPr marL="2514600" indent="-228600" defTabSz="407988" eaLnBrk="0" fontAlgn="base" hangingPunct="0">
              <a:spcBef>
                <a:spcPct val="0"/>
              </a:spcBef>
              <a:spcAft>
                <a:spcPct val="0"/>
              </a:spcAft>
              <a:defRPr>
                <a:solidFill>
                  <a:schemeClr val="tx1"/>
                </a:solidFill>
                <a:latin typeface="Calibri" panose="020F0502020204030204" pitchFamily="34" charset="0"/>
              </a:defRPr>
            </a:lvl6pPr>
            <a:lvl7pPr marL="2971800" indent="-228600" defTabSz="407988" eaLnBrk="0" fontAlgn="base" hangingPunct="0">
              <a:spcBef>
                <a:spcPct val="0"/>
              </a:spcBef>
              <a:spcAft>
                <a:spcPct val="0"/>
              </a:spcAft>
              <a:defRPr>
                <a:solidFill>
                  <a:schemeClr val="tx1"/>
                </a:solidFill>
                <a:latin typeface="Calibri" panose="020F0502020204030204" pitchFamily="34" charset="0"/>
              </a:defRPr>
            </a:lvl7pPr>
            <a:lvl8pPr marL="3429000" indent="-228600" defTabSz="407988" eaLnBrk="0" fontAlgn="base" hangingPunct="0">
              <a:spcBef>
                <a:spcPct val="0"/>
              </a:spcBef>
              <a:spcAft>
                <a:spcPct val="0"/>
              </a:spcAft>
              <a:defRPr>
                <a:solidFill>
                  <a:schemeClr val="tx1"/>
                </a:solidFill>
                <a:latin typeface="Calibri" panose="020F0502020204030204" pitchFamily="34" charset="0"/>
              </a:defRPr>
            </a:lvl8pPr>
            <a:lvl9pPr marL="3886200" indent="-228600" defTabSz="407988"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2600" b="1" dirty="0">
                <a:solidFill>
                  <a:schemeClr val="bg1"/>
                </a:solidFill>
                <a:latin typeface="Arial Black" panose="020B0A04020102020204" pitchFamily="34" charset="0"/>
              </a:rPr>
              <a:t>Hear the good news!</a:t>
            </a:r>
          </a:p>
          <a:p>
            <a:pPr algn="ctr" eaLnBrk="1" hangingPunct="1"/>
            <a:r>
              <a:rPr lang="en-US" altLang="en-US" sz="2600" b="1" dirty="0">
                <a:solidFill>
                  <a:schemeClr val="bg1"/>
                </a:solidFill>
                <a:latin typeface="Arial Black" panose="020B0A04020102020204" pitchFamily="34" charset="0"/>
              </a:rPr>
              <a:t>Christ died for us,</a:t>
            </a:r>
          </a:p>
          <a:p>
            <a:pPr algn="ctr" eaLnBrk="1" hangingPunct="1"/>
            <a:r>
              <a:rPr lang="en-US" altLang="en-US" sz="2600" b="1" dirty="0">
                <a:solidFill>
                  <a:schemeClr val="bg1"/>
                </a:solidFill>
                <a:latin typeface="Arial Black" panose="020B0A04020102020204" pitchFamily="34" charset="0"/>
              </a:rPr>
              <a:t>Christ rose for us,</a:t>
            </a:r>
          </a:p>
          <a:p>
            <a:pPr algn="ctr" eaLnBrk="1" hangingPunct="1"/>
            <a:r>
              <a:rPr lang="en-US" altLang="en-US" sz="2600" b="1" dirty="0">
                <a:solidFill>
                  <a:schemeClr val="bg1"/>
                </a:solidFill>
                <a:latin typeface="Arial Black" panose="020B0A04020102020204" pitchFamily="34" charset="0"/>
              </a:rPr>
              <a:t>Christ reigns in power for us,</a:t>
            </a:r>
          </a:p>
          <a:p>
            <a:pPr algn="ctr" eaLnBrk="1" hangingPunct="1"/>
            <a:r>
              <a:rPr lang="en-US" altLang="en-US" sz="2600" b="1" dirty="0">
                <a:solidFill>
                  <a:schemeClr val="bg1"/>
                </a:solidFill>
                <a:latin typeface="Arial Black" panose="020B0A04020102020204" pitchFamily="34" charset="0"/>
              </a:rPr>
              <a:t>Christ prays for us.</a:t>
            </a:r>
          </a:p>
          <a:p>
            <a:pPr algn="ctr" eaLnBrk="1" hangingPunct="1"/>
            <a:r>
              <a:rPr lang="en-US" altLang="en-US" sz="2600" b="1" dirty="0">
                <a:solidFill>
                  <a:schemeClr val="bg1"/>
                </a:solidFill>
                <a:latin typeface="Arial Black" panose="020B0A04020102020204" pitchFamily="34" charset="0"/>
              </a:rPr>
              <a:t>Anyone who is in Christ is a new creation.</a:t>
            </a:r>
          </a:p>
          <a:p>
            <a:pPr algn="ctr" eaLnBrk="1" hangingPunct="1"/>
            <a:r>
              <a:rPr lang="en-US" altLang="en-US" sz="2600" b="1" dirty="0">
                <a:solidFill>
                  <a:schemeClr val="bg1"/>
                </a:solidFill>
                <a:latin typeface="Arial Black" panose="020B0A04020102020204" pitchFamily="34" charset="0"/>
              </a:rPr>
              <a:t>The old life has gone; a new life has begun.</a:t>
            </a:r>
          </a:p>
          <a:p>
            <a:pPr algn="ctr" eaLnBrk="1" hangingPunct="1"/>
            <a:r>
              <a:rPr lang="en-US" altLang="en-US" sz="2600" b="1" dirty="0">
                <a:solidFill>
                  <a:schemeClr val="bg1"/>
                </a:solidFill>
                <a:latin typeface="Arial Black" panose="020B0A04020102020204" pitchFamily="34" charset="0"/>
              </a:rPr>
              <a:t>Believe the good news of the gospel:</a:t>
            </a:r>
          </a:p>
          <a:p>
            <a:pPr algn="ctr" eaLnBrk="1" hangingPunct="1"/>
            <a:r>
              <a:rPr lang="en-US" altLang="en-US" sz="2600" b="1" dirty="0">
                <a:solidFill>
                  <a:schemeClr val="bg1"/>
                </a:solidFill>
                <a:latin typeface="Arial Black" panose="020B0A04020102020204" pitchFamily="34" charset="0"/>
              </a:rPr>
              <a:t>In Jesus Christ you are forgiven.</a:t>
            </a:r>
          </a:p>
          <a:p>
            <a:pPr algn="ctr" eaLnBrk="1" hangingPunct="1"/>
            <a:r>
              <a:rPr lang="en-US" altLang="en-US" sz="2600" b="1" dirty="0">
                <a:solidFill>
                  <a:srgbClr val="FFFF00"/>
                </a:solidFill>
                <a:latin typeface="Arial Black" panose="020B0A04020102020204" pitchFamily="34" charset="0"/>
              </a:rPr>
              <a:t>Thanks be to God!</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14FAC08-2999-6440-9648-5A33E743BCE6}"/>
              </a:ext>
            </a:extLst>
          </p:cNvPr>
          <p:cNvSpPr/>
          <p:nvPr/>
        </p:nvSpPr>
        <p:spPr>
          <a:xfrm>
            <a:off x="2380484" y="1217105"/>
            <a:ext cx="4222694" cy="621260"/>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437" b="1" dirty="0">
                <a:ln/>
                <a:solidFill>
                  <a:schemeClr val="bg1"/>
                </a:solidFill>
                <a:latin typeface="Arial Black" panose="020B0A04020102020204" pitchFamily="34" charset="0"/>
              </a:rPr>
              <a:t>*The Gloria Patri</a:t>
            </a:r>
          </a:p>
        </p:txBody>
      </p:sp>
      <p:sp>
        <p:nvSpPr>
          <p:cNvPr id="4" name="TextBox 3">
            <a:extLst>
              <a:ext uri="{FF2B5EF4-FFF2-40B4-BE49-F238E27FC236}">
                <a16:creationId xmlns:a16="http://schemas.microsoft.com/office/drawing/2014/main" xmlns="" id="{8165A9CD-BBE8-1E28-A88F-E3642A199E86}"/>
              </a:ext>
            </a:extLst>
          </p:cNvPr>
          <p:cNvSpPr txBox="1"/>
          <p:nvPr/>
        </p:nvSpPr>
        <p:spPr>
          <a:xfrm>
            <a:off x="80168" y="2266950"/>
            <a:ext cx="8983663" cy="1535113"/>
          </a:xfrm>
          <a:prstGeom prst="rect">
            <a:avLst/>
          </a:prstGeom>
          <a:noFill/>
          <a:effectLst/>
        </p:spPr>
        <p:txBody>
          <a:bodyPr>
            <a:spAutoFit/>
          </a:bodyPr>
          <a:lstStyle/>
          <a:p>
            <a:pPr algn="ctr" defTabSz="408011" eaLnBrk="1" fontAlgn="auto" hangingPunct="1">
              <a:spcBef>
                <a:spcPts val="0"/>
              </a:spcBef>
              <a:spcAft>
                <a:spcPts val="0"/>
              </a:spcAft>
              <a:defRPr/>
            </a:pPr>
            <a:r>
              <a:rPr lang="en-US" sz="2344" dirty="0">
                <a:solidFill>
                  <a:schemeClr val="bg1"/>
                </a:solidFill>
                <a:latin typeface="Arial Black" panose="020B0A04020102020204" pitchFamily="34" charset="0"/>
              </a:rPr>
              <a:t>Glory be to the Father, and to the Son, and</a:t>
            </a:r>
          </a:p>
          <a:p>
            <a:pPr algn="ctr" defTabSz="408011" eaLnBrk="1" fontAlgn="auto" hangingPunct="1">
              <a:spcBef>
                <a:spcPts val="0"/>
              </a:spcBef>
              <a:spcAft>
                <a:spcPts val="0"/>
              </a:spcAft>
              <a:defRPr/>
            </a:pPr>
            <a:r>
              <a:rPr lang="en-US" sz="2344" dirty="0">
                <a:solidFill>
                  <a:schemeClr val="bg1"/>
                </a:solidFill>
                <a:latin typeface="Arial Black" panose="020B0A04020102020204" pitchFamily="34" charset="0"/>
              </a:rPr>
              <a:t>to the Holy Ghost; as it was in the beginning, is now, and ever shall be, world without end.</a:t>
            </a:r>
          </a:p>
          <a:p>
            <a:pPr algn="ctr" defTabSz="408011" eaLnBrk="1" fontAlgn="auto" hangingPunct="1">
              <a:spcBef>
                <a:spcPts val="0"/>
              </a:spcBef>
              <a:spcAft>
                <a:spcPts val="0"/>
              </a:spcAft>
              <a:defRPr/>
            </a:pPr>
            <a:r>
              <a:rPr lang="en-US" sz="2344" dirty="0">
                <a:solidFill>
                  <a:schemeClr val="bg1"/>
                </a:solidFill>
                <a:latin typeface="Arial Black" panose="020B0A04020102020204" pitchFamily="34" charset="0"/>
              </a:rPr>
              <a:t>Amen, Amen.</a:t>
            </a:r>
          </a:p>
        </p:txBody>
      </p:sp>
      <p:sp>
        <p:nvSpPr>
          <p:cNvPr id="5" name="Rectangle 4">
            <a:extLst>
              <a:ext uri="{FF2B5EF4-FFF2-40B4-BE49-F238E27FC236}">
                <a16:creationId xmlns:a16="http://schemas.microsoft.com/office/drawing/2014/main" xmlns="" id="{7F17E8E1-20E7-A5CA-3061-0BC1F492A3E6}"/>
              </a:ext>
            </a:extLst>
          </p:cNvPr>
          <p:cNvSpPr/>
          <p:nvPr/>
        </p:nvSpPr>
        <p:spPr>
          <a:xfrm>
            <a:off x="3443428" y="1813306"/>
            <a:ext cx="2196435" cy="400110"/>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2000" b="1" dirty="0">
                <a:ln/>
                <a:solidFill>
                  <a:srgbClr val="FF0000"/>
                </a:solidFill>
                <a:latin typeface="Arial Black" panose="020B0A04020102020204" pitchFamily="34" charset="0"/>
              </a:rPr>
              <a:t>(Please stand)</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14FAC08-2999-6440-9648-5A33E743BCE6}"/>
              </a:ext>
            </a:extLst>
          </p:cNvPr>
          <p:cNvSpPr/>
          <p:nvPr/>
        </p:nvSpPr>
        <p:spPr>
          <a:xfrm>
            <a:off x="605631" y="22911"/>
            <a:ext cx="7772400" cy="1077218"/>
          </a:xfrm>
          <a:prstGeom prst="rect">
            <a:avLst/>
          </a:prstGeom>
          <a:noFill/>
        </p:spPr>
        <p:txBody>
          <a:bodyPr wrap="square">
            <a:spAutoFit/>
            <a:scene3d>
              <a:camera prst="orthographicFront"/>
              <a:lightRig rig="harsh" dir="t"/>
            </a:scene3d>
            <a:sp3d prstMaterial="matte">
              <a:contourClr>
                <a:schemeClr val="bg1">
                  <a:lumMod val="65000"/>
                </a:schemeClr>
              </a:contourClr>
            </a:sp3d>
          </a:bodyPr>
          <a:lstStyle/>
          <a:p>
            <a:pPr marL="0" marR="0" lvl="0" indent="0" algn="ctr" defTabSz="40801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solidFill>
                  <a:prstClr val="white"/>
                </a:solidFill>
                <a:effectLst/>
                <a:uLnTx/>
                <a:uFillTx/>
                <a:latin typeface="Arial Black" panose="020B0A04020102020204" pitchFamily="34" charset="0"/>
                <a:ea typeface="+mn-ea"/>
                <a:cs typeface="+mn-cs"/>
              </a:rPr>
              <a:t>The Prayers of the People</a:t>
            </a:r>
          </a:p>
          <a:p>
            <a:pPr marL="0" marR="0" lvl="0" indent="0" algn="ctr" defTabSz="40801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solidFill>
                  <a:prstClr val="white"/>
                </a:solidFill>
                <a:effectLst/>
                <a:uLnTx/>
                <a:uFillTx/>
                <a:latin typeface="Arial Black" panose="020B0A04020102020204" pitchFamily="34" charset="0"/>
                <a:ea typeface="+mn-ea"/>
                <a:cs typeface="+mn-cs"/>
              </a:rPr>
              <a:t>and Lord’s Prayer</a:t>
            </a:r>
          </a:p>
        </p:txBody>
      </p:sp>
      <p:sp>
        <p:nvSpPr>
          <p:cNvPr id="4" name="TextBox 3">
            <a:extLst>
              <a:ext uri="{FF2B5EF4-FFF2-40B4-BE49-F238E27FC236}">
                <a16:creationId xmlns:a16="http://schemas.microsoft.com/office/drawing/2014/main" xmlns="" id="{8165A9CD-BBE8-1E28-A88F-E3642A199E86}"/>
              </a:ext>
            </a:extLst>
          </p:cNvPr>
          <p:cNvSpPr txBox="1"/>
          <p:nvPr/>
        </p:nvSpPr>
        <p:spPr>
          <a:xfrm>
            <a:off x="0" y="1512135"/>
            <a:ext cx="8983663" cy="3293209"/>
          </a:xfrm>
          <a:prstGeom prst="rect">
            <a:avLst/>
          </a:prstGeom>
          <a:noFill/>
          <a:effectLst/>
        </p:spPr>
        <p:txBody>
          <a:bodyPr>
            <a:spAutoFit/>
          </a:bodyPr>
          <a:lstStyle/>
          <a:p>
            <a:pPr marL="0" marR="0" lvl="0" indent="0" algn="ctr" defTabSz="408011" rtl="0" eaLnBrk="1" fontAlgn="auto" latinLnBrk="0" hangingPunct="1">
              <a:lnSpc>
                <a:spcPct val="100000"/>
              </a:lnSpc>
              <a:spcBef>
                <a:spcPts val="0"/>
              </a:spcBef>
              <a:spcAft>
                <a:spcPts val="0"/>
              </a:spcAft>
              <a:buClrTx/>
              <a:buSzTx/>
              <a:buFontTx/>
              <a:buNone/>
              <a:tabLst/>
              <a:defRPr/>
            </a:pPr>
            <a:r>
              <a:rPr kumimoji="0" lang="en-US" sz="2600" b="0" i="0" u="none" strike="noStrike" kern="1200" cap="none" spc="0" normalizeH="0" baseline="0" noProof="0" dirty="0">
                <a:ln>
                  <a:noFill/>
                </a:ln>
                <a:solidFill>
                  <a:prstClr val="white"/>
                </a:solidFill>
                <a:effectLst/>
                <a:uLnTx/>
                <a:uFillTx/>
                <a:latin typeface="Arial Black" panose="020B0A04020102020204" pitchFamily="34" charset="0"/>
                <a:ea typeface="+mn-ea"/>
                <a:cs typeface="+mn-cs"/>
              </a:rPr>
              <a:t>Our Father, who art in heaven, hallowed be thy name. Thy kingdom come, thy will be done, on earth as it is in heaven. Give us this day our daily bread; and forgive us our debts, as we forgive our debtors; and lead us not into temptation, but deliver us from evil. For thine is the kingdom, and the power and the glory, forever. Amen. </a:t>
            </a:r>
          </a:p>
        </p:txBody>
      </p:sp>
      <p:sp>
        <p:nvSpPr>
          <p:cNvPr id="5" name="Rectangle 4">
            <a:extLst>
              <a:ext uri="{FF2B5EF4-FFF2-40B4-BE49-F238E27FC236}">
                <a16:creationId xmlns:a16="http://schemas.microsoft.com/office/drawing/2014/main" xmlns="" id="{8A9D666D-C27E-479B-B24B-719A9D0FFD33}"/>
              </a:ext>
            </a:extLst>
          </p:cNvPr>
          <p:cNvSpPr/>
          <p:nvPr/>
        </p:nvSpPr>
        <p:spPr>
          <a:xfrm>
            <a:off x="3096032" y="1100129"/>
            <a:ext cx="2791598" cy="400110"/>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2000" b="1" dirty="0">
                <a:ln/>
                <a:solidFill>
                  <a:srgbClr val="FF0000"/>
                </a:solidFill>
                <a:latin typeface="Arial Black" panose="020B0A04020102020204" pitchFamily="34" charset="0"/>
              </a:rPr>
              <a:t>(Please be seated)</a:t>
            </a:r>
          </a:p>
        </p:txBody>
      </p:sp>
    </p:spTree>
    <p:extLst>
      <p:ext uri="{BB962C8B-B14F-4D97-AF65-F5344CB8AC3E}">
        <p14:creationId xmlns:p14="http://schemas.microsoft.com/office/powerpoint/2010/main" val="175741235"/>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DFF2ED15-0062-645E-750E-73755168D2FB}"/>
              </a:ext>
            </a:extLst>
          </p:cNvPr>
          <p:cNvSpPr/>
          <p:nvPr/>
        </p:nvSpPr>
        <p:spPr>
          <a:xfrm>
            <a:off x="685800" y="68212"/>
            <a:ext cx="7886206" cy="4807022"/>
          </a:xfrm>
          <a:prstGeom prst="rect">
            <a:avLst/>
          </a:prstGeom>
          <a:noFill/>
        </p:spPr>
        <p:txBody>
          <a:bodyPr wrap="squar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437" b="1" dirty="0">
                <a:ln/>
                <a:solidFill>
                  <a:schemeClr val="bg1"/>
                </a:solidFill>
                <a:latin typeface="Arial Black" panose="020B0A04020102020204" pitchFamily="34" charset="0"/>
              </a:rPr>
              <a:t>The Anthem</a:t>
            </a:r>
          </a:p>
          <a:p>
            <a:pPr algn="ctr" defTabSz="408011" eaLnBrk="1" fontAlgn="auto" hangingPunct="1">
              <a:spcBef>
                <a:spcPts val="0"/>
              </a:spcBef>
              <a:spcAft>
                <a:spcPts val="0"/>
              </a:spcAft>
              <a:defRPr/>
            </a:pPr>
            <a:r>
              <a:rPr lang="en-US" sz="2000" b="1" i="1" dirty="0">
                <a:ln/>
                <a:solidFill>
                  <a:schemeClr val="bg1"/>
                </a:solidFill>
                <a:latin typeface="Arial Black" panose="020B0A04020102020204" pitchFamily="34" charset="0"/>
              </a:rPr>
              <a:t> </a:t>
            </a:r>
            <a:r>
              <a:rPr lang="en-US" b="1" i="1" dirty="0">
                <a:ln/>
                <a:solidFill>
                  <a:schemeClr val="bg1"/>
                </a:solidFill>
                <a:latin typeface="Arial Black" panose="020B0A04020102020204" pitchFamily="34" charset="0"/>
              </a:rPr>
              <a:t>  “The Lily of the Valley” - arr.  by Lloyd Larson</a:t>
            </a:r>
          </a:p>
          <a:p>
            <a:pPr algn="just" defTabSz="408011" eaLnBrk="1" fontAlgn="auto" hangingPunct="1">
              <a:spcBef>
                <a:spcPts val="0"/>
              </a:spcBef>
              <a:spcAft>
                <a:spcPts val="0"/>
              </a:spcAft>
              <a:defRPr/>
            </a:pPr>
            <a:endParaRPr lang="en-US" b="1" i="1" dirty="0">
              <a:ln/>
              <a:solidFill>
                <a:schemeClr val="bg1"/>
              </a:solidFill>
              <a:latin typeface="Arial Black" panose="020B0A04020102020204" pitchFamily="34" charset="0"/>
            </a:endParaRPr>
          </a:p>
          <a:p>
            <a:pPr algn="just" defTabSz="408011" eaLnBrk="1" fontAlgn="auto" hangingPunct="1">
              <a:spcBef>
                <a:spcPts val="0"/>
              </a:spcBef>
              <a:spcAft>
                <a:spcPts val="0"/>
              </a:spcAft>
              <a:defRPr/>
            </a:pPr>
            <a:r>
              <a:rPr lang="en-US" dirty="0">
                <a:ln/>
                <a:solidFill>
                  <a:schemeClr val="bg1"/>
                </a:solidFill>
                <a:latin typeface="Arial Black" panose="020B0A04020102020204" pitchFamily="34" charset="0"/>
              </a:rPr>
              <a:t>I have found a friend in Jesus, He’s everything to me. </a:t>
            </a:r>
            <a:r>
              <a:rPr lang="en-US" dirty="0" smtClean="0">
                <a:ln/>
                <a:solidFill>
                  <a:schemeClr val="bg1"/>
                </a:solidFill>
                <a:latin typeface="Arial Black" panose="020B0A04020102020204" pitchFamily="34" charset="0"/>
              </a:rPr>
              <a:t>He’s </a:t>
            </a:r>
            <a:r>
              <a:rPr lang="en-US" dirty="0">
                <a:ln/>
                <a:solidFill>
                  <a:schemeClr val="bg1"/>
                </a:solidFill>
                <a:latin typeface="Arial Black" panose="020B0A04020102020204" pitchFamily="34" charset="0"/>
              </a:rPr>
              <a:t>the Lily of the Valley, in Him alone I see. </a:t>
            </a:r>
            <a:r>
              <a:rPr lang="en-US" dirty="0" smtClean="0">
                <a:ln/>
                <a:solidFill>
                  <a:schemeClr val="bg1"/>
                </a:solidFill>
                <a:latin typeface="Arial Black" panose="020B0A04020102020204" pitchFamily="34" charset="0"/>
              </a:rPr>
              <a:t>In </a:t>
            </a:r>
            <a:r>
              <a:rPr lang="en-US" dirty="0">
                <a:ln/>
                <a:solidFill>
                  <a:schemeClr val="bg1"/>
                </a:solidFill>
                <a:latin typeface="Arial Black" panose="020B0A04020102020204" pitchFamily="34" charset="0"/>
              </a:rPr>
              <a:t>sorrow He’s my comfort, in trouble He’s my stay</a:t>
            </a:r>
            <a:r>
              <a:rPr lang="en-US" dirty="0" smtClean="0">
                <a:ln/>
                <a:solidFill>
                  <a:schemeClr val="bg1"/>
                </a:solidFill>
                <a:latin typeface="Arial Black" panose="020B0A04020102020204" pitchFamily="34" charset="0"/>
              </a:rPr>
              <a:t>. </a:t>
            </a:r>
            <a:r>
              <a:rPr lang="en-US" dirty="0">
                <a:ln/>
                <a:solidFill>
                  <a:schemeClr val="bg1"/>
                </a:solidFill>
                <a:latin typeface="Arial Black" panose="020B0A04020102020204" pitchFamily="34" charset="0"/>
              </a:rPr>
              <a:t>He’s the fairest of ten thousand, my joy upon my way</a:t>
            </a:r>
            <a:r>
              <a:rPr lang="en-US" dirty="0" smtClean="0">
                <a:ln/>
                <a:solidFill>
                  <a:schemeClr val="bg1"/>
                </a:solidFill>
                <a:latin typeface="Arial Black" panose="020B0A04020102020204" pitchFamily="34" charset="0"/>
              </a:rPr>
              <a:t>. </a:t>
            </a:r>
            <a:r>
              <a:rPr lang="en-US" dirty="0">
                <a:ln/>
                <a:solidFill>
                  <a:schemeClr val="bg1"/>
                </a:solidFill>
                <a:latin typeface="Arial Black" panose="020B0A04020102020204" pitchFamily="34" charset="0"/>
              </a:rPr>
              <a:t>He all my grief has taken, He all my sorrows borne. </a:t>
            </a:r>
            <a:r>
              <a:rPr lang="en-US" dirty="0" smtClean="0">
                <a:ln/>
                <a:solidFill>
                  <a:schemeClr val="bg1"/>
                </a:solidFill>
                <a:latin typeface="Arial Black" panose="020B0A04020102020204" pitchFamily="34" charset="0"/>
              </a:rPr>
              <a:t>I’ve </a:t>
            </a:r>
            <a:r>
              <a:rPr lang="en-US" dirty="0">
                <a:ln/>
                <a:solidFill>
                  <a:schemeClr val="bg1"/>
                </a:solidFill>
                <a:latin typeface="Arial Black" panose="020B0A04020102020204" pitchFamily="34" charset="0"/>
              </a:rPr>
              <a:t>all for Him forsaken, from my heart all idols torn. </a:t>
            </a:r>
            <a:r>
              <a:rPr lang="en-US" dirty="0" smtClean="0">
                <a:ln/>
                <a:solidFill>
                  <a:schemeClr val="bg1"/>
                </a:solidFill>
                <a:latin typeface="Arial Black" panose="020B0A04020102020204" pitchFamily="34" charset="0"/>
              </a:rPr>
              <a:t>Though </a:t>
            </a:r>
            <a:r>
              <a:rPr lang="en-US" dirty="0">
                <a:ln/>
                <a:solidFill>
                  <a:schemeClr val="bg1"/>
                </a:solidFill>
                <a:latin typeface="Arial Black" panose="020B0A04020102020204" pitchFamily="34" charset="0"/>
              </a:rPr>
              <a:t>all the world forsake me and Satan tempt me sore, He will never, no never leave me till my life on earth is o’er. </a:t>
            </a:r>
            <a:r>
              <a:rPr lang="en-US" dirty="0" smtClean="0">
                <a:ln/>
                <a:solidFill>
                  <a:schemeClr val="bg1"/>
                </a:solidFill>
                <a:latin typeface="Arial Black" panose="020B0A04020102020204" pitchFamily="34" charset="0"/>
              </a:rPr>
              <a:t>When </a:t>
            </a:r>
            <a:r>
              <a:rPr lang="en-US" dirty="0">
                <a:ln/>
                <a:solidFill>
                  <a:schemeClr val="bg1"/>
                </a:solidFill>
                <a:latin typeface="Arial Black" panose="020B0A04020102020204" pitchFamily="34" charset="0"/>
              </a:rPr>
              <a:t>my life on earth is over, when I have run this race, then sweeping up to heaven, I’ll see His blessed face. </a:t>
            </a:r>
            <a:r>
              <a:rPr lang="en-US" dirty="0" smtClean="0">
                <a:ln/>
                <a:solidFill>
                  <a:schemeClr val="bg1"/>
                </a:solidFill>
                <a:latin typeface="Arial Black" panose="020B0A04020102020204" pitchFamily="34" charset="0"/>
              </a:rPr>
              <a:t>The </a:t>
            </a:r>
            <a:r>
              <a:rPr lang="en-US" dirty="0">
                <a:ln/>
                <a:solidFill>
                  <a:schemeClr val="bg1"/>
                </a:solidFill>
                <a:latin typeface="Arial Black" panose="020B0A04020102020204" pitchFamily="34" charset="0"/>
              </a:rPr>
              <a:t>Lily of the valley, He keeps me by His </a:t>
            </a:r>
            <a:r>
              <a:rPr lang="en-US" dirty="0" err="1">
                <a:ln/>
                <a:solidFill>
                  <a:schemeClr val="bg1"/>
                </a:solidFill>
                <a:latin typeface="Arial Black" panose="020B0A04020102020204" pitchFamily="34" charset="0"/>
              </a:rPr>
              <a:t>pow’r</a:t>
            </a:r>
            <a:r>
              <a:rPr lang="en-US" dirty="0">
                <a:ln/>
                <a:solidFill>
                  <a:schemeClr val="bg1"/>
                </a:solidFill>
                <a:latin typeface="Arial Black" panose="020B0A04020102020204" pitchFamily="34" charset="0"/>
              </a:rPr>
              <a:t>, His </a:t>
            </a:r>
            <a:r>
              <a:rPr lang="en-US" dirty="0" err="1">
                <a:ln/>
                <a:solidFill>
                  <a:schemeClr val="bg1"/>
                </a:solidFill>
                <a:latin typeface="Arial Black" panose="020B0A04020102020204" pitchFamily="34" charset="0"/>
              </a:rPr>
              <a:t>pow’r</a:t>
            </a:r>
            <a:r>
              <a:rPr lang="en-US" dirty="0">
                <a:ln/>
                <a:solidFill>
                  <a:schemeClr val="bg1"/>
                </a:solidFill>
                <a:latin typeface="Arial Black" panose="020B0A04020102020204" pitchFamily="34" charset="0"/>
              </a:rPr>
              <a:t>! </a:t>
            </a:r>
            <a:r>
              <a:rPr lang="en-US" dirty="0" smtClean="0">
                <a:ln/>
                <a:solidFill>
                  <a:schemeClr val="bg1"/>
                </a:solidFill>
                <a:latin typeface="Arial Black" panose="020B0A04020102020204" pitchFamily="34" charset="0"/>
              </a:rPr>
              <a:t>I’ve </a:t>
            </a:r>
            <a:r>
              <a:rPr lang="en-US" dirty="0">
                <a:ln/>
                <a:solidFill>
                  <a:schemeClr val="bg1"/>
                </a:solidFill>
                <a:latin typeface="Arial Black" panose="020B0A04020102020204" pitchFamily="34" charset="0"/>
              </a:rPr>
              <a:t>found a friend in Jesus, He’s the bright and Morning Star! </a:t>
            </a:r>
            <a:r>
              <a:rPr lang="en-US" dirty="0" smtClean="0">
                <a:ln/>
                <a:solidFill>
                  <a:schemeClr val="bg1"/>
                </a:solidFill>
                <a:latin typeface="Arial Black" panose="020B0A04020102020204" pitchFamily="34" charset="0"/>
              </a:rPr>
              <a:t>I’ve </a:t>
            </a:r>
            <a:r>
              <a:rPr lang="en-US" dirty="0">
                <a:ln/>
                <a:solidFill>
                  <a:schemeClr val="bg1"/>
                </a:solidFill>
                <a:latin typeface="Arial Black" panose="020B0A04020102020204" pitchFamily="34" charset="0"/>
              </a:rPr>
              <a:t>found a friend in Jesus, He’s my bright and Morning Star!</a:t>
            </a:r>
          </a:p>
        </p:txBody>
      </p:sp>
    </p:spTree>
    <p:extLst>
      <p:ext uri="{BB962C8B-B14F-4D97-AF65-F5344CB8AC3E}">
        <p14:creationId xmlns:p14="http://schemas.microsoft.com/office/powerpoint/2010/main" val="144807212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E87C6CCB-EA72-4391-7E1E-FB584499E93B}"/>
              </a:ext>
            </a:extLst>
          </p:cNvPr>
          <p:cNvSpPr/>
          <p:nvPr/>
        </p:nvSpPr>
        <p:spPr>
          <a:xfrm>
            <a:off x="891646" y="1281392"/>
            <a:ext cx="7360733" cy="990592"/>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437" b="1" dirty="0">
                <a:ln/>
                <a:solidFill>
                  <a:schemeClr val="bg1"/>
                </a:solidFill>
                <a:latin typeface="Arial Black" panose="020B0A04020102020204" pitchFamily="34" charset="0"/>
              </a:rPr>
              <a:t>The Prelude</a:t>
            </a:r>
          </a:p>
          <a:p>
            <a:pPr algn="ctr" defTabSz="408011" eaLnBrk="1" fontAlgn="auto" hangingPunct="1">
              <a:spcBef>
                <a:spcPts val="0"/>
              </a:spcBef>
              <a:spcAft>
                <a:spcPts val="0"/>
              </a:spcAft>
              <a:defRPr/>
            </a:pPr>
            <a:r>
              <a:rPr lang="en-US" sz="2400" b="1" dirty="0">
                <a:ln/>
                <a:solidFill>
                  <a:schemeClr val="bg1"/>
                </a:solidFill>
                <a:latin typeface="Arial Black" panose="020B0A04020102020204" pitchFamily="34" charset="0"/>
              </a:rPr>
              <a:t>  </a:t>
            </a:r>
            <a:r>
              <a:rPr lang="en-US" sz="2000" b="1" dirty="0">
                <a:ln/>
                <a:solidFill>
                  <a:schemeClr val="bg1"/>
                </a:solidFill>
                <a:latin typeface="Arial Black" panose="020B0A04020102020204" pitchFamily="34" charset="0"/>
              </a:rPr>
              <a:t> 	</a:t>
            </a:r>
            <a:r>
              <a:rPr lang="en-US" sz="2100" b="1" dirty="0">
                <a:ln/>
                <a:solidFill>
                  <a:schemeClr val="bg1"/>
                </a:solidFill>
                <a:latin typeface="Arial Black" panose="020B0A04020102020204" pitchFamily="34" charset="0"/>
              </a:rPr>
              <a:t>   </a:t>
            </a:r>
            <a:r>
              <a:rPr lang="en-US" sz="2100" b="1" dirty="0" smtClean="0">
                <a:ln/>
                <a:solidFill>
                  <a:schemeClr val="bg1"/>
                </a:solidFill>
                <a:latin typeface="Arial Black" panose="020B0A04020102020204" pitchFamily="34" charset="0"/>
              </a:rPr>
              <a:t>“O Day of Rest and Gladness” </a:t>
            </a:r>
            <a:r>
              <a:rPr lang="en-US" sz="2100" b="1" dirty="0">
                <a:ln/>
                <a:solidFill>
                  <a:schemeClr val="bg1"/>
                </a:solidFill>
                <a:latin typeface="Arial Black" panose="020B0A04020102020204" pitchFamily="34" charset="0"/>
              </a:rPr>
              <a:t>arr. </a:t>
            </a:r>
            <a:r>
              <a:rPr lang="en-US" sz="2100" b="1" dirty="0" err="1" smtClean="0">
                <a:ln/>
                <a:solidFill>
                  <a:schemeClr val="bg1"/>
                </a:solidFill>
                <a:latin typeface="Arial Black" panose="020B0A04020102020204" pitchFamily="34" charset="0"/>
              </a:rPr>
              <a:t>Lani</a:t>
            </a:r>
            <a:r>
              <a:rPr lang="en-US" sz="2100" b="1" dirty="0" smtClean="0">
                <a:ln/>
                <a:solidFill>
                  <a:schemeClr val="bg1"/>
                </a:solidFill>
                <a:latin typeface="Arial Black" panose="020B0A04020102020204" pitchFamily="34" charset="0"/>
              </a:rPr>
              <a:t> Smith</a:t>
            </a:r>
            <a:endParaRPr lang="en-US" sz="2100" b="1" dirty="0">
              <a:ln/>
              <a:solidFill>
                <a:schemeClr val="bg1"/>
              </a:solidFill>
              <a:latin typeface="Arial Black" panose="020B0A04020102020204" pitchFamily="34"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4">
            <a:extLst>
              <a:ext uri="{FF2B5EF4-FFF2-40B4-BE49-F238E27FC236}">
                <a16:creationId xmlns:a16="http://schemas.microsoft.com/office/drawing/2014/main" xmlns="" id="{91348F0C-1C2B-02A1-CCF1-52883F01F375}"/>
              </a:ext>
            </a:extLst>
          </p:cNvPr>
          <p:cNvSpPr txBox="1">
            <a:spLocks noChangeArrowheads="1"/>
          </p:cNvSpPr>
          <p:nvPr/>
        </p:nvSpPr>
        <p:spPr bwMode="auto">
          <a:xfrm>
            <a:off x="1683605" y="1873419"/>
            <a:ext cx="5776789" cy="1174552"/>
          </a:xfrm>
          <a:prstGeom prst="rect">
            <a:avLst/>
          </a:prstGeom>
          <a:noFill/>
          <a:ln>
            <a:noFill/>
          </a:ln>
        </p:spPr>
        <p:txBody>
          <a:bodyPr wrap="square">
            <a:spAutoFit/>
          </a:bodyPr>
          <a:lstStyle/>
          <a:p>
            <a:pPr algn="ctr" defTabSz="408011" eaLnBrk="1" fontAlgn="auto" hangingPunct="1">
              <a:spcBef>
                <a:spcPts val="0"/>
              </a:spcBef>
              <a:spcAft>
                <a:spcPts val="0"/>
              </a:spcAft>
              <a:defRPr/>
            </a:pPr>
            <a:r>
              <a:rPr lang="en-US" altLang="en-US" sz="2344" b="1" i="1" dirty="0">
                <a:solidFill>
                  <a:schemeClr val="bg1"/>
                </a:solidFill>
                <a:latin typeface="Arial Black" panose="020B0A04020102020204" pitchFamily="34" charset="0"/>
              </a:rPr>
              <a:t>Rev. Dr. Charissa Howe</a:t>
            </a:r>
          </a:p>
          <a:p>
            <a:pPr algn="ctr" defTabSz="408011" eaLnBrk="1" fontAlgn="auto" hangingPunct="1">
              <a:spcBef>
                <a:spcPts val="0"/>
              </a:spcBef>
              <a:spcAft>
                <a:spcPts val="0"/>
              </a:spcAft>
              <a:defRPr/>
            </a:pPr>
            <a:r>
              <a:rPr lang="en-US" altLang="en-US" sz="2344" b="1" i="1" dirty="0">
                <a:solidFill>
                  <a:schemeClr val="bg1"/>
                </a:solidFill>
                <a:latin typeface="Arial Black" panose="020B0A04020102020204" pitchFamily="34" charset="0"/>
              </a:rPr>
              <a:t>1 John 3:16-24</a:t>
            </a:r>
          </a:p>
          <a:p>
            <a:pPr algn="ctr" defTabSz="408011" eaLnBrk="1" fontAlgn="auto" hangingPunct="1">
              <a:spcBef>
                <a:spcPts val="0"/>
              </a:spcBef>
              <a:spcAft>
                <a:spcPts val="0"/>
              </a:spcAft>
              <a:defRPr/>
            </a:pPr>
            <a:r>
              <a:rPr lang="en-US" altLang="en-US" sz="2344" b="1" i="1" dirty="0">
                <a:solidFill>
                  <a:schemeClr val="bg1"/>
                </a:solidFill>
                <a:latin typeface="Arial Black" panose="020B0A04020102020204" pitchFamily="34" charset="0"/>
              </a:rPr>
              <a:t>Psalm 23</a:t>
            </a:r>
          </a:p>
        </p:txBody>
      </p:sp>
      <p:sp>
        <p:nvSpPr>
          <p:cNvPr id="5" name="TextBox 4">
            <a:extLst>
              <a:ext uri="{FF2B5EF4-FFF2-40B4-BE49-F238E27FC236}">
                <a16:creationId xmlns:a16="http://schemas.microsoft.com/office/drawing/2014/main" xmlns="" id="{E6B31EF5-0468-BCFD-50FA-56B54AE36520}"/>
              </a:ext>
            </a:extLst>
          </p:cNvPr>
          <p:cNvSpPr txBox="1"/>
          <p:nvPr/>
        </p:nvSpPr>
        <p:spPr>
          <a:xfrm>
            <a:off x="2552699" y="1227088"/>
            <a:ext cx="4038600" cy="646331"/>
          </a:xfrm>
          <a:prstGeom prst="rect">
            <a:avLst/>
          </a:prstGeom>
          <a:noFill/>
        </p:spPr>
        <p:txBody>
          <a:bodyPr wrap="square" rtlCol="0">
            <a:spAutoFit/>
          </a:bodyPr>
          <a:lstStyle/>
          <a:p>
            <a:r>
              <a:rPr lang="en-US" sz="3600" dirty="0">
                <a:solidFill>
                  <a:schemeClr val="bg1"/>
                </a:solidFill>
                <a:latin typeface="Arial Black" panose="020B0A04020102020204" pitchFamily="34" charset="0"/>
              </a:rPr>
              <a:t>Word for Today</a:t>
            </a:r>
          </a:p>
        </p:txBody>
      </p:sp>
    </p:spTree>
    <p:extLst>
      <p:ext uri="{BB962C8B-B14F-4D97-AF65-F5344CB8AC3E}">
        <p14:creationId xmlns:p14="http://schemas.microsoft.com/office/powerpoint/2010/main" val="1897693701"/>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4E1DD7F-0E0C-CBEB-6924-F697AFECEC23}"/>
              </a:ext>
            </a:extLst>
          </p:cNvPr>
          <p:cNvSpPr txBox="1"/>
          <p:nvPr/>
        </p:nvSpPr>
        <p:spPr>
          <a:xfrm>
            <a:off x="838200" y="1228049"/>
            <a:ext cx="7620000" cy="646331"/>
          </a:xfrm>
          <a:prstGeom prst="rect">
            <a:avLst/>
          </a:prstGeom>
          <a:noFill/>
        </p:spPr>
        <p:txBody>
          <a:bodyPr wrap="square" rtlCol="0">
            <a:spAutoFit/>
          </a:bodyPr>
          <a:lstStyle/>
          <a:p>
            <a:r>
              <a:rPr lang="en-US" sz="3600" dirty="0">
                <a:solidFill>
                  <a:schemeClr val="bg1"/>
                </a:solidFill>
                <a:latin typeface="Arial Black" panose="020B0A04020102020204" pitchFamily="34" charset="0"/>
              </a:rPr>
              <a:t>The Application of the Word </a:t>
            </a:r>
          </a:p>
        </p:txBody>
      </p:sp>
      <p:sp>
        <p:nvSpPr>
          <p:cNvPr id="3" name="TextBox 2"/>
          <p:cNvSpPr txBox="1"/>
          <p:nvPr/>
        </p:nvSpPr>
        <p:spPr>
          <a:xfrm>
            <a:off x="3124200" y="1962150"/>
            <a:ext cx="3200400" cy="815608"/>
          </a:xfrm>
          <a:prstGeom prst="rect">
            <a:avLst/>
          </a:prstGeom>
          <a:noFill/>
        </p:spPr>
        <p:txBody>
          <a:bodyPr wrap="square" rtlCol="0">
            <a:spAutoFit/>
          </a:bodyPr>
          <a:lstStyle/>
          <a:p>
            <a:r>
              <a:rPr lang="en-US" sz="2350" dirty="0">
                <a:solidFill>
                  <a:schemeClr val="bg1"/>
                </a:solidFill>
                <a:latin typeface="Arial Black" panose="020B0A04020102020204" pitchFamily="34" charset="0"/>
              </a:rPr>
              <a:t>“Oh. . . You Mean my WHOLE Life?"</a:t>
            </a:r>
          </a:p>
        </p:txBody>
      </p:sp>
    </p:spTree>
    <p:extLst>
      <p:ext uri="{BB962C8B-B14F-4D97-AF65-F5344CB8AC3E}">
        <p14:creationId xmlns:p14="http://schemas.microsoft.com/office/powerpoint/2010/main" val="1268270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xmlns="" id="{BEBA4A8F-D44C-96A3-8D02-50F674A07EFC}"/>
            </a:ext>
          </a:extLst>
        </p:cNvPr>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2074"/>
            <a:ext cx="8096250" cy="5131426"/>
          </a:xfrm>
          <a:prstGeom prst="rect">
            <a:avLst/>
          </a:prstGeom>
        </p:spPr>
      </p:pic>
    </p:spTree>
    <p:extLst>
      <p:ext uri="{BB962C8B-B14F-4D97-AF65-F5344CB8AC3E}">
        <p14:creationId xmlns:p14="http://schemas.microsoft.com/office/powerpoint/2010/main" val="510076788"/>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DFF2ED15-0062-645E-750E-73755168D2FB}"/>
              </a:ext>
            </a:extLst>
          </p:cNvPr>
          <p:cNvSpPr/>
          <p:nvPr/>
        </p:nvSpPr>
        <p:spPr>
          <a:xfrm>
            <a:off x="381000" y="1047750"/>
            <a:ext cx="8505825" cy="929037"/>
          </a:xfrm>
          <a:prstGeom prst="rect">
            <a:avLst/>
          </a:prstGeom>
          <a:noFill/>
        </p:spPr>
        <p:txBody>
          <a:bodyPr>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437" b="1" dirty="0">
                <a:ln/>
                <a:solidFill>
                  <a:schemeClr val="bg1"/>
                </a:solidFill>
                <a:latin typeface="Arial Black" panose="020B0A04020102020204" pitchFamily="34" charset="0"/>
              </a:rPr>
              <a:t>*The Hymn of Reflection</a:t>
            </a:r>
          </a:p>
          <a:p>
            <a:pPr algn="ctr" defTabSz="408011" eaLnBrk="1" fontAlgn="auto" hangingPunct="1">
              <a:spcBef>
                <a:spcPts val="0"/>
              </a:spcBef>
              <a:spcAft>
                <a:spcPts val="0"/>
              </a:spcAft>
              <a:defRPr/>
            </a:pPr>
            <a:r>
              <a:rPr lang="en-US" sz="2000" b="1" i="1" dirty="0">
                <a:ln/>
                <a:solidFill>
                  <a:schemeClr val="bg1"/>
                </a:solidFill>
                <a:latin typeface="Arial Black" panose="020B0A04020102020204" pitchFamily="34" charset="0"/>
              </a:rPr>
              <a:t>	“From All that Dwell Below the Skies” #327</a:t>
            </a:r>
          </a:p>
        </p:txBody>
      </p:sp>
      <p:sp>
        <p:nvSpPr>
          <p:cNvPr id="2" name="Rectangle 1">
            <a:extLst>
              <a:ext uri="{FF2B5EF4-FFF2-40B4-BE49-F238E27FC236}">
                <a16:creationId xmlns:a16="http://schemas.microsoft.com/office/drawing/2014/main" xmlns="" id="{224D3CD3-6C05-0DFB-DECA-B63965AA54DF}"/>
              </a:ext>
            </a:extLst>
          </p:cNvPr>
          <p:cNvSpPr/>
          <p:nvPr/>
        </p:nvSpPr>
        <p:spPr>
          <a:xfrm>
            <a:off x="3473783" y="2114550"/>
            <a:ext cx="2196435" cy="400110"/>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2000" b="1" dirty="0">
                <a:ln/>
                <a:solidFill>
                  <a:srgbClr val="FF0000"/>
                </a:solidFill>
                <a:latin typeface="Arial Black" panose="020B0A04020102020204" pitchFamily="34" charset="0"/>
              </a:rPr>
              <a:t>(Please stand)</a:t>
            </a:r>
          </a:p>
        </p:txBody>
      </p:sp>
    </p:spTree>
    <p:extLst>
      <p:ext uri="{BB962C8B-B14F-4D97-AF65-F5344CB8AC3E}">
        <p14:creationId xmlns:p14="http://schemas.microsoft.com/office/powerpoint/2010/main" val="4183018883"/>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extBox 4">
            <a:extLst>
              <a:ext uri="{FF2B5EF4-FFF2-40B4-BE49-F238E27FC236}">
                <a16:creationId xmlns:a16="http://schemas.microsoft.com/office/drawing/2014/main" xmlns="" id="{4E63724A-C1CF-3639-7CBA-C5DAEFFF5D00}"/>
              </a:ext>
            </a:extLst>
          </p:cNvPr>
          <p:cNvSpPr txBox="1">
            <a:spLocks noChangeArrowheads="1"/>
          </p:cNvSpPr>
          <p:nvPr/>
        </p:nvSpPr>
        <p:spPr bwMode="auto">
          <a:xfrm>
            <a:off x="533400" y="514350"/>
            <a:ext cx="8216301" cy="337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500" indent="-1588" defTabSz="407988">
              <a:defRPr>
                <a:solidFill>
                  <a:schemeClr val="tx1"/>
                </a:solidFill>
                <a:latin typeface="Calibri" panose="020F0502020204030204" pitchFamily="34" charset="0"/>
              </a:defRPr>
            </a:lvl1pPr>
            <a:lvl2pPr marL="742950" indent="-285750" defTabSz="407988">
              <a:defRPr>
                <a:solidFill>
                  <a:schemeClr val="tx1"/>
                </a:solidFill>
                <a:latin typeface="Calibri" panose="020F0502020204030204" pitchFamily="34" charset="0"/>
              </a:defRPr>
            </a:lvl2pPr>
            <a:lvl3pPr marL="1143000" indent="-228600" defTabSz="407988">
              <a:defRPr>
                <a:solidFill>
                  <a:schemeClr val="tx1"/>
                </a:solidFill>
                <a:latin typeface="Calibri" panose="020F0502020204030204" pitchFamily="34" charset="0"/>
              </a:defRPr>
            </a:lvl3pPr>
            <a:lvl4pPr marL="1600200" indent="-228600" defTabSz="407988">
              <a:defRPr>
                <a:solidFill>
                  <a:schemeClr val="tx1"/>
                </a:solidFill>
                <a:latin typeface="Calibri" panose="020F0502020204030204" pitchFamily="34" charset="0"/>
              </a:defRPr>
            </a:lvl4pPr>
            <a:lvl5pPr marL="2057400" indent="-228600" defTabSz="407988">
              <a:defRPr>
                <a:solidFill>
                  <a:schemeClr val="tx1"/>
                </a:solidFill>
                <a:latin typeface="Calibri" panose="020F0502020204030204" pitchFamily="34" charset="0"/>
              </a:defRPr>
            </a:lvl5pPr>
            <a:lvl6pPr marL="2514600" indent="-228600" defTabSz="407988" eaLnBrk="0" fontAlgn="base" hangingPunct="0">
              <a:spcBef>
                <a:spcPct val="0"/>
              </a:spcBef>
              <a:spcAft>
                <a:spcPct val="0"/>
              </a:spcAft>
              <a:defRPr>
                <a:solidFill>
                  <a:schemeClr val="tx1"/>
                </a:solidFill>
                <a:latin typeface="Calibri" panose="020F0502020204030204" pitchFamily="34" charset="0"/>
              </a:defRPr>
            </a:lvl6pPr>
            <a:lvl7pPr marL="2971800" indent="-228600" defTabSz="407988" eaLnBrk="0" fontAlgn="base" hangingPunct="0">
              <a:spcBef>
                <a:spcPct val="0"/>
              </a:spcBef>
              <a:spcAft>
                <a:spcPct val="0"/>
              </a:spcAft>
              <a:defRPr>
                <a:solidFill>
                  <a:schemeClr val="tx1"/>
                </a:solidFill>
                <a:latin typeface="Calibri" panose="020F0502020204030204" pitchFamily="34" charset="0"/>
              </a:defRPr>
            </a:lvl7pPr>
            <a:lvl8pPr marL="3429000" indent="-228600" defTabSz="407988" eaLnBrk="0" fontAlgn="base" hangingPunct="0">
              <a:spcBef>
                <a:spcPct val="0"/>
              </a:spcBef>
              <a:spcAft>
                <a:spcPct val="0"/>
              </a:spcAft>
              <a:defRPr>
                <a:solidFill>
                  <a:schemeClr val="tx1"/>
                </a:solidFill>
                <a:latin typeface="Calibri" panose="020F0502020204030204" pitchFamily="34" charset="0"/>
              </a:defRPr>
            </a:lvl8pPr>
            <a:lvl9pPr marL="3886200" indent="-228600" defTabSz="407988" eaLnBrk="0" fontAlgn="base" hangingPunct="0">
              <a:spcBef>
                <a:spcPct val="0"/>
              </a:spcBef>
              <a:spcAft>
                <a:spcPct val="0"/>
              </a:spcAft>
              <a:defRPr>
                <a:solidFill>
                  <a:schemeClr val="tx1"/>
                </a:solidFill>
                <a:latin typeface="Calibri" panose="020F0502020204030204" pitchFamily="34" charset="0"/>
              </a:defRPr>
            </a:lvl9pPr>
          </a:lstStyle>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1 From all that dwell below the skies</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let the Creator's praise arise:</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Alleluia! Alleluia!</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Let the Redeemer's name be sung</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through every land, in every tongue.</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Alleluia! Alleluia! Alleluia!</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Alleluia! Alleluia!</a:t>
            </a:r>
          </a:p>
          <a:p>
            <a:pPr marL="64008" indent="0" eaLnBrk="1" hangingPunct="1">
              <a:lnSpc>
                <a:spcPct val="103000"/>
              </a:lnSpc>
              <a:spcBef>
                <a:spcPts val="0"/>
              </a:spcBef>
              <a:spcAft>
                <a:spcPts val="25"/>
              </a:spcAft>
            </a:pPr>
            <a:endPar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endParaRPr>
          </a:p>
        </p:txBody>
      </p:sp>
    </p:spTree>
    <p:extLst>
      <p:ext uri="{BB962C8B-B14F-4D97-AF65-F5344CB8AC3E}">
        <p14:creationId xmlns:p14="http://schemas.microsoft.com/office/powerpoint/2010/main" val="1069059964"/>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extBox 4">
            <a:extLst>
              <a:ext uri="{FF2B5EF4-FFF2-40B4-BE49-F238E27FC236}">
                <a16:creationId xmlns:a16="http://schemas.microsoft.com/office/drawing/2014/main" xmlns="" id="{4E63724A-C1CF-3639-7CBA-C5DAEFFF5D00}"/>
              </a:ext>
            </a:extLst>
          </p:cNvPr>
          <p:cNvSpPr txBox="1">
            <a:spLocks noChangeArrowheads="1"/>
          </p:cNvSpPr>
          <p:nvPr/>
        </p:nvSpPr>
        <p:spPr bwMode="auto">
          <a:xfrm>
            <a:off x="533400" y="514350"/>
            <a:ext cx="8216301" cy="337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500" indent="-1588" defTabSz="407988">
              <a:defRPr>
                <a:solidFill>
                  <a:schemeClr val="tx1"/>
                </a:solidFill>
                <a:latin typeface="Calibri" panose="020F0502020204030204" pitchFamily="34" charset="0"/>
              </a:defRPr>
            </a:lvl1pPr>
            <a:lvl2pPr marL="742950" indent="-285750" defTabSz="407988">
              <a:defRPr>
                <a:solidFill>
                  <a:schemeClr val="tx1"/>
                </a:solidFill>
                <a:latin typeface="Calibri" panose="020F0502020204030204" pitchFamily="34" charset="0"/>
              </a:defRPr>
            </a:lvl2pPr>
            <a:lvl3pPr marL="1143000" indent="-228600" defTabSz="407988">
              <a:defRPr>
                <a:solidFill>
                  <a:schemeClr val="tx1"/>
                </a:solidFill>
                <a:latin typeface="Calibri" panose="020F0502020204030204" pitchFamily="34" charset="0"/>
              </a:defRPr>
            </a:lvl3pPr>
            <a:lvl4pPr marL="1600200" indent="-228600" defTabSz="407988">
              <a:defRPr>
                <a:solidFill>
                  <a:schemeClr val="tx1"/>
                </a:solidFill>
                <a:latin typeface="Calibri" panose="020F0502020204030204" pitchFamily="34" charset="0"/>
              </a:defRPr>
            </a:lvl4pPr>
            <a:lvl5pPr marL="2057400" indent="-228600" defTabSz="407988">
              <a:defRPr>
                <a:solidFill>
                  <a:schemeClr val="tx1"/>
                </a:solidFill>
                <a:latin typeface="Calibri" panose="020F0502020204030204" pitchFamily="34" charset="0"/>
              </a:defRPr>
            </a:lvl5pPr>
            <a:lvl6pPr marL="2514600" indent="-228600" defTabSz="407988" eaLnBrk="0" fontAlgn="base" hangingPunct="0">
              <a:spcBef>
                <a:spcPct val="0"/>
              </a:spcBef>
              <a:spcAft>
                <a:spcPct val="0"/>
              </a:spcAft>
              <a:defRPr>
                <a:solidFill>
                  <a:schemeClr val="tx1"/>
                </a:solidFill>
                <a:latin typeface="Calibri" panose="020F0502020204030204" pitchFamily="34" charset="0"/>
              </a:defRPr>
            </a:lvl6pPr>
            <a:lvl7pPr marL="2971800" indent="-228600" defTabSz="407988" eaLnBrk="0" fontAlgn="base" hangingPunct="0">
              <a:spcBef>
                <a:spcPct val="0"/>
              </a:spcBef>
              <a:spcAft>
                <a:spcPct val="0"/>
              </a:spcAft>
              <a:defRPr>
                <a:solidFill>
                  <a:schemeClr val="tx1"/>
                </a:solidFill>
                <a:latin typeface="Calibri" panose="020F0502020204030204" pitchFamily="34" charset="0"/>
              </a:defRPr>
            </a:lvl7pPr>
            <a:lvl8pPr marL="3429000" indent="-228600" defTabSz="407988" eaLnBrk="0" fontAlgn="base" hangingPunct="0">
              <a:spcBef>
                <a:spcPct val="0"/>
              </a:spcBef>
              <a:spcAft>
                <a:spcPct val="0"/>
              </a:spcAft>
              <a:defRPr>
                <a:solidFill>
                  <a:schemeClr val="tx1"/>
                </a:solidFill>
                <a:latin typeface="Calibri" panose="020F0502020204030204" pitchFamily="34" charset="0"/>
              </a:defRPr>
            </a:lvl8pPr>
            <a:lvl9pPr marL="3886200" indent="-228600" defTabSz="407988" eaLnBrk="0" fontAlgn="base" hangingPunct="0">
              <a:spcBef>
                <a:spcPct val="0"/>
              </a:spcBef>
              <a:spcAft>
                <a:spcPct val="0"/>
              </a:spcAft>
              <a:defRPr>
                <a:solidFill>
                  <a:schemeClr val="tx1"/>
                </a:solidFill>
                <a:latin typeface="Calibri" panose="020F0502020204030204" pitchFamily="34" charset="0"/>
              </a:defRPr>
            </a:lvl9pPr>
          </a:lstStyle>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2 In every land begin the song;</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to every land the strains belong:</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Alleluia! Alleluia!</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In cheerful sound all voices raise</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and fill the world with joyful praise.</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Alleluia! Alleluia! Alleluia!</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Alleluia! Alleluia!</a:t>
            </a:r>
          </a:p>
          <a:p>
            <a:pPr marL="64008" indent="0" eaLnBrk="1" hangingPunct="1">
              <a:lnSpc>
                <a:spcPct val="103000"/>
              </a:lnSpc>
              <a:spcBef>
                <a:spcPts val="0"/>
              </a:spcBef>
              <a:spcAft>
                <a:spcPts val="25"/>
              </a:spcAft>
            </a:pPr>
            <a:endPar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endParaRPr>
          </a:p>
        </p:txBody>
      </p:sp>
    </p:spTree>
    <p:extLst>
      <p:ext uri="{BB962C8B-B14F-4D97-AF65-F5344CB8AC3E}">
        <p14:creationId xmlns:p14="http://schemas.microsoft.com/office/powerpoint/2010/main" val="3736552811"/>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extBox 4">
            <a:extLst>
              <a:ext uri="{FF2B5EF4-FFF2-40B4-BE49-F238E27FC236}">
                <a16:creationId xmlns:a16="http://schemas.microsoft.com/office/drawing/2014/main" xmlns="" id="{4E63724A-C1CF-3639-7CBA-C5DAEFFF5D00}"/>
              </a:ext>
            </a:extLst>
          </p:cNvPr>
          <p:cNvSpPr txBox="1">
            <a:spLocks noChangeArrowheads="1"/>
          </p:cNvSpPr>
          <p:nvPr/>
        </p:nvSpPr>
        <p:spPr bwMode="auto">
          <a:xfrm>
            <a:off x="533400" y="514350"/>
            <a:ext cx="8216301" cy="337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500" indent="-1588" defTabSz="407988">
              <a:defRPr>
                <a:solidFill>
                  <a:schemeClr val="tx1"/>
                </a:solidFill>
                <a:latin typeface="Calibri" panose="020F0502020204030204" pitchFamily="34" charset="0"/>
              </a:defRPr>
            </a:lvl1pPr>
            <a:lvl2pPr marL="742950" indent="-285750" defTabSz="407988">
              <a:defRPr>
                <a:solidFill>
                  <a:schemeClr val="tx1"/>
                </a:solidFill>
                <a:latin typeface="Calibri" panose="020F0502020204030204" pitchFamily="34" charset="0"/>
              </a:defRPr>
            </a:lvl2pPr>
            <a:lvl3pPr marL="1143000" indent="-228600" defTabSz="407988">
              <a:defRPr>
                <a:solidFill>
                  <a:schemeClr val="tx1"/>
                </a:solidFill>
                <a:latin typeface="Calibri" panose="020F0502020204030204" pitchFamily="34" charset="0"/>
              </a:defRPr>
            </a:lvl3pPr>
            <a:lvl4pPr marL="1600200" indent="-228600" defTabSz="407988">
              <a:defRPr>
                <a:solidFill>
                  <a:schemeClr val="tx1"/>
                </a:solidFill>
                <a:latin typeface="Calibri" panose="020F0502020204030204" pitchFamily="34" charset="0"/>
              </a:defRPr>
            </a:lvl4pPr>
            <a:lvl5pPr marL="2057400" indent="-228600" defTabSz="407988">
              <a:defRPr>
                <a:solidFill>
                  <a:schemeClr val="tx1"/>
                </a:solidFill>
                <a:latin typeface="Calibri" panose="020F0502020204030204" pitchFamily="34" charset="0"/>
              </a:defRPr>
            </a:lvl5pPr>
            <a:lvl6pPr marL="2514600" indent="-228600" defTabSz="407988" eaLnBrk="0" fontAlgn="base" hangingPunct="0">
              <a:spcBef>
                <a:spcPct val="0"/>
              </a:spcBef>
              <a:spcAft>
                <a:spcPct val="0"/>
              </a:spcAft>
              <a:defRPr>
                <a:solidFill>
                  <a:schemeClr val="tx1"/>
                </a:solidFill>
                <a:latin typeface="Calibri" panose="020F0502020204030204" pitchFamily="34" charset="0"/>
              </a:defRPr>
            </a:lvl6pPr>
            <a:lvl7pPr marL="2971800" indent="-228600" defTabSz="407988" eaLnBrk="0" fontAlgn="base" hangingPunct="0">
              <a:spcBef>
                <a:spcPct val="0"/>
              </a:spcBef>
              <a:spcAft>
                <a:spcPct val="0"/>
              </a:spcAft>
              <a:defRPr>
                <a:solidFill>
                  <a:schemeClr val="tx1"/>
                </a:solidFill>
                <a:latin typeface="Calibri" panose="020F0502020204030204" pitchFamily="34" charset="0"/>
              </a:defRPr>
            </a:lvl7pPr>
            <a:lvl8pPr marL="3429000" indent="-228600" defTabSz="407988" eaLnBrk="0" fontAlgn="base" hangingPunct="0">
              <a:spcBef>
                <a:spcPct val="0"/>
              </a:spcBef>
              <a:spcAft>
                <a:spcPct val="0"/>
              </a:spcAft>
              <a:defRPr>
                <a:solidFill>
                  <a:schemeClr val="tx1"/>
                </a:solidFill>
                <a:latin typeface="Calibri" panose="020F0502020204030204" pitchFamily="34" charset="0"/>
              </a:defRPr>
            </a:lvl8pPr>
            <a:lvl9pPr marL="3886200" indent="-228600" defTabSz="407988" eaLnBrk="0" fontAlgn="base" hangingPunct="0">
              <a:spcBef>
                <a:spcPct val="0"/>
              </a:spcBef>
              <a:spcAft>
                <a:spcPct val="0"/>
              </a:spcAft>
              <a:defRPr>
                <a:solidFill>
                  <a:schemeClr val="tx1"/>
                </a:solidFill>
                <a:latin typeface="Calibri" panose="020F0502020204030204" pitchFamily="34" charset="0"/>
              </a:defRPr>
            </a:lvl9pPr>
          </a:lstStyle>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3 Eternal are thy mercies, Lord;</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eternal truth attends thy word:</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Alleluia! Alleluia!</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Thy praise shall sound from shore to shore,</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till suns shall rise and set no more.</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Alleluia! Alleluia! Alleluia!</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Alleluia! Alleluia!</a:t>
            </a:r>
          </a:p>
          <a:p>
            <a:pPr marL="64008" indent="0" eaLnBrk="1" hangingPunct="1">
              <a:lnSpc>
                <a:spcPct val="103000"/>
              </a:lnSpc>
              <a:spcBef>
                <a:spcPts val="0"/>
              </a:spcBef>
              <a:spcAft>
                <a:spcPts val="25"/>
              </a:spcAft>
            </a:pPr>
            <a:endPar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endParaRPr>
          </a:p>
        </p:txBody>
      </p:sp>
    </p:spTree>
    <p:extLst>
      <p:ext uri="{BB962C8B-B14F-4D97-AF65-F5344CB8AC3E}">
        <p14:creationId xmlns:p14="http://schemas.microsoft.com/office/powerpoint/2010/main" val="1028362462"/>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4394" y="-3810"/>
            <a:ext cx="8610600" cy="914400"/>
          </a:xfrm>
        </p:spPr>
        <p:txBody>
          <a:bodyPr>
            <a:normAutofit/>
          </a:bodyPr>
          <a:lstStyle/>
          <a:p>
            <a:pPr algn="ctr"/>
            <a:r>
              <a:rPr lang="en-US" sz="3440" dirty="0">
                <a:solidFill>
                  <a:schemeClr val="bg1"/>
                </a:solidFill>
                <a:latin typeface="Arial Black" panose="020B0A04020102020204" pitchFamily="34" charset="0"/>
              </a:rPr>
              <a:t>*The Apostles’ Creed</a:t>
            </a:r>
          </a:p>
        </p:txBody>
      </p:sp>
      <p:sp>
        <p:nvSpPr>
          <p:cNvPr id="4" name="Rectangle 3">
            <a:extLst>
              <a:ext uri="{FF2B5EF4-FFF2-40B4-BE49-F238E27FC236}">
                <a16:creationId xmlns:a16="http://schemas.microsoft.com/office/drawing/2014/main" xmlns="" id="{8460617F-FE9D-A0F2-20CA-3C430067E1AC}"/>
              </a:ext>
            </a:extLst>
          </p:cNvPr>
          <p:cNvSpPr/>
          <p:nvPr/>
        </p:nvSpPr>
        <p:spPr>
          <a:xfrm>
            <a:off x="3473782" y="847695"/>
            <a:ext cx="2196435" cy="400110"/>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2000" b="1" dirty="0">
                <a:ln/>
                <a:solidFill>
                  <a:srgbClr val="FF0000"/>
                </a:solidFill>
                <a:latin typeface="Arial Black" panose="020B0A04020102020204" pitchFamily="34" charset="0"/>
              </a:rPr>
              <a:t>(Please stand)</a:t>
            </a:r>
          </a:p>
        </p:txBody>
      </p:sp>
      <p:sp>
        <p:nvSpPr>
          <p:cNvPr id="3" name="TextBox 2">
            <a:extLst>
              <a:ext uri="{FF2B5EF4-FFF2-40B4-BE49-F238E27FC236}">
                <a16:creationId xmlns:a16="http://schemas.microsoft.com/office/drawing/2014/main" xmlns="" id="{246B8F40-401C-AAEB-324F-95325BB0B10F}"/>
              </a:ext>
            </a:extLst>
          </p:cNvPr>
          <p:cNvSpPr txBox="1"/>
          <p:nvPr/>
        </p:nvSpPr>
        <p:spPr>
          <a:xfrm>
            <a:off x="914400" y="1123950"/>
            <a:ext cx="7245531" cy="2978251"/>
          </a:xfrm>
          <a:prstGeom prst="rect">
            <a:avLst/>
          </a:prstGeom>
          <a:noFill/>
          <a:effectLst/>
        </p:spPr>
        <p:txBody>
          <a:bodyPr wrap="square">
            <a:spAutoFit/>
          </a:bodyPr>
          <a:lstStyle/>
          <a:p>
            <a:pPr algn="ctr" defTabSz="408011" eaLnBrk="1" fontAlgn="auto" hangingPunct="1">
              <a:spcBef>
                <a:spcPts val="0"/>
              </a:spcBef>
              <a:spcAft>
                <a:spcPts val="0"/>
              </a:spcAft>
              <a:defRPr/>
            </a:pPr>
            <a:r>
              <a:rPr lang="en-US" sz="2344" dirty="0">
                <a:solidFill>
                  <a:schemeClr val="bg1"/>
                </a:solidFill>
                <a:latin typeface="Arial Black" panose="020B0A04020102020204" pitchFamily="34" charset="0"/>
              </a:rPr>
              <a:t>I believe in God the Father Almighty, Maker of heaven and earth,  </a:t>
            </a:r>
          </a:p>
          <a:p>
            <a:pPr algn="ctr" defTabSz="408011" eaLnBrk="1" fontAlgn="auto" hangingPunct="1">
              <a:spcBef>
                <a:spcPts val="0"/>
              </a:spcBef>
              <a:spcAft>
                <a:spcPts val="0"/>
              </a:spcAft>
              <a:defRPr/>
            </a:pPr>
            <a:r>
              <a:rPr lang="en-US" sz="2344" dirty="0">
                <a:solidFill>
                  <a:schemeClr val="bg1"/>
                </a:solidFill>
                <a:latin typeface="Arial Black" panose="020B0A04020102020204" pitchFamily="34" charset="0"/>
              </a:rPr>
              <a:t>And in Jesus Christ his only Son our Lord; who was conceived by the Holy Ghost, born of the Virgin Mary, suffered under Pontius Pilate, was crucified, dead, and buried; </a:t>
            </a:r>
            <a:r>
              <a:rPr lang="en-US" sz="2344" dirty="0" smtClean="0">
                <a:solidFill>
                  <a:schemeClr val="bg1"/>
                </a:solidFill>
                <a:latin typeface="Arial Black" panose="020B0A04020102020204" pitchFamily="34" charset="0"/>
              </a:rPr>
              <a:t>He </a:t>
            </a:r>
            <a:r>
              <a:rPr lang="en-US" sz="2344" dirty="0">
                <a:solidFill>
                  <a:schemeClr val="bg1"/>
                </a:solidFill>
                <a:latin typeface="Arial Black" panose="020B0A04020102020204" pitchFamily="34" charset="0"/>
              </a:rPr>
              <a:t>descended into hell; the third day </a:t>
            </a:r>
            <a:r>
              <a:rPr lang="en-US" sz="2344" dirty="0" smtClean="0">
                <a:solidFill>
                  <a:schemeClr val="bg1"/>
                </a:solidFill>
                <a:latin typeface="Arial Black" panose="020B0A04020102020204" pitchFamily="34" charset="0"/>
              </a:rPr>
              <a:t>He </a:t>
            </a:r>
            <a:r>
              <a:rPr lang="en-US" sz="2344" dirty="0">
                <a:solidFill>
                  <a:schemeClr val="bg1"/>
                </a:solidFill>
                <a:latin typeface="Arial Black" panose="020B0A04020102020204" pitchFamily="34" charset="0"/>
              </a:rPr>
              <a:t>rose again from the dead; </a:t>
            </a:r>
          </a:p>
        </p:txBody>
      </p:sp>
    </p:spTree>
    <p:extLst>
      <p:ext uri="{BB962C8B-B14F-4D97-AF65-F5344CB8AC3E}">
        <p14:creationId xmlns:p14="http://schemas.microsoft.com/office/powerpoint/2010/main" val="3346337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46B8F40-401C-AAEB-324F-95325BB0B10F}"/>
              </a:ext>
            </a:extLst>
          </p:cNvPr>
          <p:cNvSpPr txBox="1"/>
          <p:nvPr/>
        </p:nvSpPr>
        <p:spPr>
          <a:xfrm>
            <a:off x="914400" y="1123950"/>
            <a:ext cx="7245531" cy="3338991"/>
          </a:xfrm>
          <a:prstGeom prst="rect">
            <a:avLst/>
          </a:prstGeom>
          <a:noFill/>
          <a:effectLst/>
        </p:spPr>
        <p:txBody>
          <a:bodyPr wrap="square">
            <a:spAutoFit/>
          </a:bodyPr>
          <a:lstStyle/>
          <a:p>
            <a:pPr algn="ctr" defTabSz="408011" eaLnBrk="1" fontAlgn="auto" hangingPunct="1">
              <a:spcBef>
                <a:spcPts val="0"/>
              </a:spcBef>
              <a:spcAft>
                <a:spcPts val="0"/>
              </a:spcAft>
              <a:defRPr/>
            </a:pPr>
            <a:r>
              <a:rPr lang="en-US" sz="2344" dirty="0">
                <a:solidFill>
                  <a:schemeClr val="bg1"/>
                </a:solidFill>
                <a:latin typeface="Arial Black" panose="020B0A04020102020204" pitchFamily="34" charset="0"/>
              </a:rPr>
              <a:t>H</a:t>
            </a:r>
            <a:r>
              <a:rPr lang="en-US" sz="2344" dirty="0" smtClean="0">
                <a:solidFill>
                  <a:schemeClr val="bg1"/>
                </a:solidFill>
                <a:latin typeface="Arial Black" panose="020B0A04020102020204" pitchFamily="34" charset="0"/>
              </a:rPr>
              <a:t>e </a:t>
            </a:r>
            <a:r>
              <a:rPr lang="en-US" sz="2344" dirty="0">
                <a:solidFill>
                  <a:schemeClr val="bg1"/>
                </a:solidFill>
                <a:latin typeface="Arial Black" panose="020B0A04020102020204" pitchFamily="34" charset="0"/>
              </a:rPr>
              <a:t>ascended into heaven, and </a:t>
            </a:r>
            <a:r>
              <a:rPr lang="en-US" sz="2344" dirty="0" err="1">
                <a:solidFill>
                  <a:schemeClr val="bg1"/>
                </a:solidFill>
                <a:latin typeface="Arial Black" panose="020B0A04020102020204" pitchFamily="34" charset="0"/>
              </a:rPr>
              <a:t>sitteth</a:t>
            </a:r>
            <a:r>
              <a:rPr lang="en-US" sz="2344" dirty="0">
                <a:solidFill>
                  <a:schemeClr val="bg1"/>
                </a:solidFill>
                <a:latin typeface="Arial Black" panose="020B0A04020102020204" pitchFamily="34" charset="0"/>
              </a:rPr>
              <a:t> on the  right hand of God the Father Almighty; from thence he shall come to  judge the quick and the dead.  </a:t>
            </a:r>
          </a:p>
          <a:p>
            <a:pPr algn="ctr" defTabSz="408011" eaLnBrk="1" fontAlgn="auto" hangingPunct="1">
              <a:spcBef>
                <a:spcPts val="0"/>
              </a:spcBef>
              <a:spcAft>
                <a:spcPts val="0"/>
              </a:spcAft>
              <a:defRPr/>
            </a:pPr>
            <a:r>
              <a:rPr lang="en-US" sz="2344" dirty="0">
                <a:solidFill>
                  <a:schemeClr val="bg1"/>
                </a:solidFill>
                <a:latin typeface="Arial Black" panose="020B0A04020102020204" pitchFamily="34" charset="0"/>
              </a:rPr>
              <a:t>I believe in the Holy Ghost; the holy catholic Church; the communion of saints; the forgiveness of sins; the resurrection of the body; and the life everlasting. Amen.</a:t>
            </a:r>
          </a:p>
          <a:p>
            <a:pPr algn="ctr" defTabSz="408011" eaLnBrk="1" fontAlgn="auto" hangingPunct="1">
              <a:spcBef>
                <a:spcPts val="0"/>
              </a:spcBef>
              <a:spcAft>
                <a:spcPts val="0"/>
              </a:spcAft>
              <a:defRPr/>
            </a:pPr>
            <a:endParaRPr lang="en-US" sz="2344"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251606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799" y="1123950"/>
            <a:ext cx="8610600" cy="914400"/>
          </a:xfrm>
        </p:spPr>
        <p:txBody>
          <a:bodyPr>
            <a:normAutofit/>
          </a:bodyPr>
          <a:lstStyle/>
          <a:p>
            <a:pPr algn="ctr"/>
            <a:r>
              <a:rPr lang="en-US" sz="3440" dirty="0">
                <a:solidFill>
                  <a:schemeClr val="bg1"/>
                </a:solidFill>
                <a:latin typeface="Arial Black" panose="020B0A04020102020204" pitchFamily="34" charset="0"/>
              </a:rPr>
              <a:t>The Invitation to the Offering</a:t>
            </a:r>
          </a:p>
        </p:txBody>
      </p:sp>
      <p:sp>
        <p:nvSpPr>
          <p:cNvPr id="4" name="Rectangle 3">
            <a:extLst>
              <a:ext uri="{FF2B5EF4-FFF2-40B4-BE49-F238E27FC236}">
                <a16:creationId xmlns:a16="http://schemas.microsoft.com/office/drawing/2014/main" xmlns="" id="{8460617F-FE9D-A0F2-20CA-3C430067E1AC}"/>
              </a:ext>
            </a:extLst>
          </p:cNvPr>
          <p:cNvSpPr/>
          <p:nvPr/>
        </p:nvSpPr>
        <p:spPr>
          <a:xfrm>
            <a:off x="3176201" y="2056555"/>
            <a:ext cx="2791598" cy="400110"/>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2000" b="1" dirty="0">
                <a:ln/>
                <a:solidFill>
                  <a:srgbClr val="FF0000"/>
                </a:solidFill>
                <a:latin typeface="Arial Black" panose="020B0A04020102020204" pitchFamily="34" charset="0"/>
              </a:rPr>
              <a:t>(Please be seated)</a:t>
            </a:r>
          </a:p>
        </p:txBody>
      </p:sp>
    </p:spTree>
    <p:extLst>
      <p:ext uri="{BB962C8B-B14F-4D97-AF65-F5344CB8AC3E}">
        <p14:creationId xmlns:p14="http://schemas.microsoft.com/office/powerpoint/2010/main" val="1126327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F217B67-D502-3896-2A71-F2370FE79F40}"/>
              </a:ext>
            </a:extLst>
          </p:cNvPr>
          <p:cNvSpPr/>
          <p:nvPr/>
        </p:nvSpPr>
        <p:spPr>
          <a:xfrm>
            <a:off x="2851601" y="1717843"/>
            <a:ext cx="3440814" cy="1052148"/>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437" b="1" dirty="0">
                <a:ln/>
                <a:solidFill>
                  <a:schemeClr val="bg1"/>
                </a:solidFill>
                <a:latin typeface="Arial Black" panose="020B0A04020102020204" pitchFamily="34" charset="0"/>
              </a:rPr>
              <a:t>The Welcome</a:t>
            </a:r>
          </a:p>
          <a:p>
            <a:pPr algn="ctr" defTabSz="408011" eaLnBrk="1" fontAlgn="auto" hangingPunct="1">
              <a:spcBef>
                <a:spcPts val="0"/>
              </a:spcBef>
              <a:spcAft>
                <a:spcPts val="0"/>
              </a:spcAft>
              <a:defRPr/>
            </a:pPr>
            <a:r>
              <a:rPr lang="en-US" sz="2800" b="1" dirty="0">
                <a:ln/>
                <a:solidFill>
                  <a:schemeClr val="bg1"/>
                </a:solidFill>
                <a:latin typeface="Arial Black" panose="020B0A04020102020204" pitchFamily="34" charset="0"/>
              </a:rPr>
              <a:t>Jim </a:t>
            </a:r>
            <a:r>
              <a:rPr lang="en-US" sz="2800" b="1" dirty="0" err="1">
                <a:ln/>
                <a:solidFill>
                  <a:schemeClr val="bg1"/>
                </a:solidFill>
                <a:latin typeface="Arial Black" panose="020B0A04020102020204" pitchFamily="34" charset="0"/>
              </a:rPr>
              <a:t>Hinerman</a:t>
            </a:r>
            <a:endParaRPr lang="en-US" sz="2800" b="1" dirty="0">
              <a:ln/>
              <a:solidFill>
                <a:schemeClr val="bg1"/>
              </a:solidFill>
              <a:latin typeface="Arial Black" panose="020B0A04020102020204" pitchFamily="34" charset="0"/>
            </a:endParaRPr>
          </a:p>
        </p:txBody>
      </p:sp>
    </p:spTree>
    <p:extLst>
      <p:ext uri="{BB962C8B-B14F-4D97-AF65-F5344CB8AC3E}">
        <p14:creationId xmlns:p14="http://schemas.microsoft.com/office/powerpoint/2010/main" val="1463440260"/>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7531" y="1809750"/>
            <a:ext cx="8610600" cy="914400"/>
          </a:xfrm>
        </p:spPr>
        <p:txBody>
          <a:bodyPr>
            <a:normAutofit fontScale="90000"/>
          </a:bodyPr>
          <a:lstStyle/>
          <a:p>
            <a:pPr algn="ctr"/>
            <a:r>
              <a:rPr lang="en-US" sz="4000" dirty="0">
                <a:solidFill>
                  <a:schemeClr val="bg1"/>
                </a:solidFill>
                <a:latin typeface="Arial Black" panose="020B0A04020102020204" pitchFamily="34" charset="0"/>
              </a:rPr>
              <a:t>The Collection of the Offering</a:t>
            </a:r>
            <a:br>
              <a:rPr lang="en-US" sz="4000" dirty="0">
                <a:solidFill>
                  <a:schemeClr val="bg1"/>
                </a:solidFill>
                <a:latin typeface="Arial Black" panose="020B0A04020102020204" pitchFamily="34" charset="0"/>
              </a:rPr>
            </a:br>
            <a:r>
              <a:rPr lang="en-US" sz="4000" dirty="0">
                <a:solidFill>
                  <a:schemeClr val="bg1"/>
                </a:solidFill>
                <a:latin typeface="Arial Black" panose="020B0A04020102020204" pitchFamily="34" charset="0"/>
              </a:rPr>
              <a:t>&amp; Offertory</a:t>
            </a:r>
            <a:r>
              <a:rPr lang="en-US" sz="3800" dirty="0">
                <a:solidFill>
                  <a:schemeClr val="bg1"/>
                </a:solidFill>
                <a:latin typeface="Arial Black" panose="020B0A04020102020204" pitchFamily="34" charset="0"/>
              </a:rPr>
              <a:t/>
            </a:r>
            <a:br>
              <a:rPr lang="en-US" sz="3800" dirty="0">
                <a:solidFill>
                  <a:schemeClr val="bg1"/>
                </a:solidFill>
                <a:latin typeface="Arial Black" panose="020B0A04020102020204" pitchFamily="34" charset="0"/>
              </a:rPr>
            </a:br>
            <a:endParaRPr lang="en-US" sz="31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709292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8926C7D-A805-2DD3-A311-2089F3A3E35E}"/>
              </a:ext>
            </a:extLst>
          </p:cNvPr>
          <p:cNvSpPr/>
          <p:nvPr/>
        </p:nvSpPr>
        <p:spPr>
          <a:xfrm>
            <a:off x="2059357" y="644530"/>
            <a:ext cx="5025286" cy="621260"/>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437" b="1" dirty="0">
                <a:ln/>
                <a:solidFill>
                  <a:schemeClr val="bg1"/>
                </a:solidFill>
                <a:latin typeface="Arial Black" panose="020B0A04020102020204" pitchFamily="34" charset="0"/>
              </a:rPr>
              <a:t>*The Doxology #609</a:t>
            </a:r>
          </a:p>
        </p:txBody>
      </p:sp>
      <p:sp>
        <p:nvSpPr>
          <p:cNvPr id="4" name="TextBox 3">
            <a:extLst>
              <a:ext uri="{FF2B5EF4-FFF2-40B4-BE49-F238E27FC236}">
                <a16:creationId xmlns:a16="http://schemas.microsoft.com/office/drawing/2014/main" xmlns="" id="{110BD0EA-53B5-1C2A-2BA2-0E4A927FE657}"/>
              </a:ext>
            </a:extLst>
          </p:cNvPr>
          <p:cNvSpPr txBox="1"/>
          <p:nvPr/>
        </p:nvSpPr>
        <p:spPr>
          <a:xfrm>
            <a:off x="0" y="1684450"/>
            <a:ext cx="8983663" cy="2617787"/>
          </a:xfrm>
          <a:prstGeom prst="rect">
            <a:avLst/>
          </a:prstGeom>
          <a:noFill/>
          <a:effectLst/>
        </p:spPr>
        <p:txBody>
          <a:bodyPr>
            <a:spAutoFit/>
          </a:bodyPr>
          <a:lstStyle/>
          <a:p>
            <a:pPr algn="ctr" defTabSz="408011" eaLnBrk="1" fontAlgn="auto" hangingPunct="1">
              <a:spcBef>
                <a:spcPts val="0"/>
              </a:spcBef>
              <a:spcAft>
                <a:spcPts val="0"/>
              </a:spcAft>
              <a:defRPr/>
            </a:pPr>
            <a:r>
              <a:rPr lang="en-US" sz="2344" dirty="0">
                <a:solidFill>
                  <a:schemeClr val="bg1"/>
                </a:solidFill>
                <a:latin typeface="Arial Black" panose="020B0A04020102020204" pitchFamily="34" charset="0"/>
              </a:rPr>
              <a:t>Praise God from whom all blessings flow.</a:t>
            </a:r>
          </a:p>
          <a:p>
            <a:pPr algn="ctr" defTabSz="408011" eaLnBrk="1" fontAlgn="auto" hangingPunct="1">
              <a:spcBef>
                <a:spcPts val="0"/>
              </a:spcBef>
              <a:spcAft>
                <a:spcPts val="0"/>
              </a:spcAft>
              <a:defRPr/>
            </a:pPr>
            <a:r>
              <a:rPr lang="en-US" sz="2344" dirty="0">
                <a:solidFill>
                  <a:schemeClr val="bg1"/>
                </a:solidFill>
                <a:latin typeface="Arial Black" panose="020B0A04020102020204" pitchFamily="34" charset="0"/>
              </a:rPr>
              <a:t>Praise God, all creatures high and low.</a:t>
            </a:r>
          </a:p>
          <a:p>
            <a:pPr algn="ctr" defTabSz="408011" eaLnBrk="1" fontAlgn="auto" hangingPunct="1">
              <a:spcBef>
                <a:spcPts val="0"/>
              </a:spcBef>
              <a:spcAft>
                <a:spcPts val="0"/>
              </a:spcAft>
              <a:defRPr/>
            </a:pPr>
            <a:r>
              <a:rPr lang="en-US" sz="2344" dirty="0">
                <a:solidFill>
                  <a:schemeClr val="bg1"/>
                </a:solidFill>
                <a:latin typeface="Arial Black" panose="020B0A04020102020204" pitchFamily="34" charset="0"/>
              </a:rPr>
              <a:t>Alleluia, alleluia! </a:t>
            </a:r>
          </a:p>
          <a:p>
            <a:pPr algn="ctr" defTabSz="408011" eaLnBrk="1" fontAlgn="auto" hangingPunct="1">
              <a:spcBef>
                <a:spcPts val="0"/>
              </a:spcBef>
              <a:spcAft>
                <a:spcPts val="0"/>
              </a:spcAft>
              <a:defRPr/>
            </a:pPr>
            <a:r>
              <a:rPr lang="en-US" sz="2344" dirty="0">
                <a:solidFill>
                  <a:schemeClr val="bg1"/>
                </a:solidFill>
                <a:latin typeface="Arial Black" panose="020B0A04020102020204" pitchFamily="34" charset="0"/>
              </a:rPr>
              <a:t>Praise God in Jesus fully known: Creator, Word, and Spirit one. </a:t>
            </a:r>
          </a:p>
          <a:p>
            <a:pPr algn="ctr" defTabSz="408011" eaLnBrk="1" fontAlgn="auto" hangingPunct="1">
              <a:spcBef>
                <a:spcPts val="0"/>
              </a:spcBef>
              <a:spcAft>
                <a:spcPts val="0"/>
              </a:spcAft>
              <a:defRPr/>
            </a:pPr>
            <a:r>
              <a:rPr lang="en-US" sz="2344" dirty="0">
                <a:solidFill>
                  <a:schemeClr val="bg1"/>
                </a:solidFill>
                <a:latin typeface="Arial Black" panose="020B0A04020102020204" pitchFamily="34" charset="0"/>
              </a:rPr>
              <a:t>Alleluia, alleluia!</a:t>
            </a:r>
          </a:p>
          <a:p>
            <a:pPr algn="ctr" defTabSz="408011" eaLnBrk="1" fontAlgn="auto" hangingPunct="1">
              <a:spcBef>
                <a:spcPts val="0"/>
              </a:spcBef>
              <a:spcAft>
                <a:spcPts val="0"/>
              </a:spcAft>
              <a:defRPr/>
            </a:pPr>
            <a:r>
              <a:rPr lang="en-US" sz="2344" dirty="0">
                <a:solidFill>
                  <a:schemeClr val="bg1"/>
                </a:solidFill>
                <a:latin typeface="Arial Black" panose="020B0A04020102020204" pitchFamily="34" charset="0"/>
              </a:rPr>
              <a:t>Alleluia, alleluia, alleluia! </a:t>
            </a:r>
          </a:p>
        </p:txBody>
      </p:sp>
      <p:sp>
        <p:nvSpPr>
          <p:cNvPr id="5" name="Rectangle 4">
            <a:extLst>
              <a:ext uri="{FF2B5EF4-FFF2-40B4-BE49-F238E27FC236}">
                <a16:creationId xmlns:a16="http://schemas.microsoft.com/office/drawing/2014/main" xmlns="" id="{A42A0E2C-5CEF-2EAA-7960-1BC446D4DC4F}"/>
              </a:ext>
            </a:extLst>
          </p:cNvPr>
          <p:cNvSpPr/>
          <p:nvPr/>
        </p:nvSpPr>
        <p:spPr>
          <a:xfrm>
            <a:off x="3399476" y="1265790"/>
            <a:ext cx="2196435" cy="400110"/>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2000" b="1" dirty="0">
                <a:ln/>
                <a:solidFill>
                  <a:srgbClr val="FF0000"/>
                </a:solidFill>
                <a:latin typeface="Arial Black" panose="020B0A04020102020204" pitchFamily="34" charset="0"/>
              </a:rPr>
              <a:t>(Please stand)</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2CCB8C6-C64E-10E8-922C-790BD4391AF9}"/>
              </a:ext>
            </a:extLst>
          </p:cNvPr>
          <p:cNvSpPr/>
          <p:nvPr/>
        </p:nvSpPr>
        <p:spPr>
          <a:xfrm>
            <a:off x="1568294" y="831992"/>
            <a:ext cx="6007414" cy="584775"/>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200" b="1" dirty="0">
                <a:ln/>
                <a:solidFill>
                  <a:schemeClr val="bg1"/>
                </a:solidFill>
                <a:latin typeface="Arial Black" panose="020B0A04020102020204" pitchFamily="34" charset="0"/>
              </a:rPr>
              <a:t>*The Prayer of Dedication</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xmlns="" id="{B3FF1509-7E49-C8BE-2406-9536D8B7A041}"/>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xmlns="" id="{60E0A4A2-4127-E5A3-0515-FF8D95BD25A4}"/>
              </a:ext>
            </a:extLst>
          </p:cNvPr>
          <p:cNvSpPr/>
          <p:nvPr/>
        </p:nvSpPr>
        <p:spPr>
          <a:xfrm>
            <a:off x="1406232" y="831992"/>
            <a:ext cx="5918222" cy="584775"/>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200" b="1" dirty="0">
                <a:ln/>
                <a:solidFill>
                  <a:schemeClr val="bg1"/>
                </a:solidFill>
                <a:latin typeface="Arial Black" panose="020B0A04020102020204" pitchFamily="34" charset="0"/>
              </a:rPr>
              <a:t>The Hymn of Discipleship</a:t>
            </a:r>
          </a:p>
        </p:txBody>
      </p:sp>
      <p:sp>
        <p:nvSpPr>
          <p:cNvPr id="3" name="Rectangle 2"/>
          <p:cNvSpPr/>
          <p:nvPr/>
        </p:nvSpPr>
        <p:spPr>
          <a:xfrm>
            <a:off x="1404055" y="1446480"/>
            <a:ext cx="6305701" cy="453970"/>
          </a:xfrm>
          <a:prstGeom prst="rect">
            <a:avLst/>
          </a:prstGeom>
        </p:spPr>
        <p:txBody>
          <a:bodyPr wrap="none">
            <a:spAutoFit/>
          </a:bodyPr>
          <a:lstStyle/>
          <a:p>
            <a:r>
              <a:rPr lang="en-US" sz="2350" dirty="0">
                <a:solidFill>
                  <a:schemeClr val="bg1"/>
                </a:solidFill>
                <a:latin typeface="Arial Black" panose="020B0A04020102020204" pitchFamily="34" charset="0"/>
              </a:rPr>
              <a:t>" Lord, I Want to be a Christian" #729</a:t>
            </a:r>
          </a:p>
        </p:txBody>
      </p:sp>
    </p:spTree>
    <p:extLst>
      <p:ext uri="{BB962C8B-B14F-4D97-AF65-F5344CB8AC3E}">
        <p14:creationId xmlns:p14="http://schemas.microsoft.com/office/powerpoint/2010/main" val="4059746741"/>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xmlns="" id="{A6A1BF1B-A12F-AFF7-1EFE-D3885622EFE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xmlns="" id="{AB7CE85C-242A-3364-A6A2-D4F9EFA782E7}"/>
              </a:ext>
            </a:extLst>
          </p:cNvPr>
          <p:cNvSpPr txBox="1"/>
          <p:nvPr/>
        </p:nvSpPr>
        <p:spPr>
          <a:xfrm>
            <a:off x="1219200" y="742949"/>
            <a:ext cx="7315200" cy="3293209"/>
          </a:xfrm>
          <a:prstGeom prst="rect">
            <a:avLst/>
          </a:prstGeom>
          <a:noFill/>
          <a:effectLst/>
        </p:spPr>
        <p:txBody>
          <a:bodyPr wrap="square">
            <a:spAutoFit/>
          </a:bodyPr>
          <a:lstStyle/>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1 Lord, I want to be a Christian</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 in my heart;</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Lord, I want to be a Christian</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 in my heart,</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Lord, I want to be a Christian</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a:t>
            </a:r>
          </a:p>
          <a:p>
            <a:pPr defTabSz="408011" eaLnBrk="1" fontAlgn="auto" hangingPunct="1">
              <a:spcBef>
                <a:spcPts val="0"/>
              </a:spcBef>
              <a:spcAft>
                <a:spcPts val="0"/>
              </a:spcAft>
              <a:defRPr/>
            </a:pPr>
            <a:endParaRPr lang="en-US" sz="2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266088761"/>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xmlns="" id="{A6A1BF1B-A12F-AFF7-1EFE-D3885622EFE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xmlns="" id="{AB7CE85C-242A-3364-A6A2-D4F9EFA782E7}"/>
              </a:ext>
            </a:extLst>
          </p:cNvPr>
          <p:cNvSpPr txBox="1"/>
          <p:nvPr/>
        </p:nvSpPr>
        <p:spPr>
          <a:xfrm>
            <a:off x="1219200" y="742949"/>
            <a:ext cx="7315200" cy="3293209"/>
          </a:xfrm>
          <a:prstGeom prst="rect">
            <a:avLst/>
          </a:prstGeom>
          <a:noFill/>
          <a:effectLst/>
        </p:spPr>
        <p:txBody>
          <a:bodyPr wrap="square">
            <a:spAutoFit/>
          </a:bodyPr>
          <a:lstStyle/>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2 Lord, I want to be more loving</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 in my heart;</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Lord, I want to be more loving</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 in my heart,</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Lord, I want to be more loving</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a:t>
            </a:r>
          </a:p>
          <a:p>
            <a:pPr defTabSz="408011" eaLnBrk="1" fontAlgn="auto" hangingPunct="1">
              <a:spcBef>
                <a:spcPts val="0"/>
              </a:spcBef>
              <a:spcAft>
                <a:spcPts val="0"/>
              </a:spcAft>
              <a:defRPr/>
            </a:pPr>
            <a:endParaRPr lang="en-US" sz="2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064099895"/>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xmlns="" id="{A6A1BF1B-A12F-AFF7-1EFE-D3885622EFE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xmlns="" id="{AB7CE85C-242A-3364-A6A2-D4F9EFA782E7}"/>
              </a:ext>
            </a:extLst>
          </p:cNvPr>
          <p:cNvSpPr txBox="1"/>
          <p:nvPr/>
        </p:nvSpPr>
        <p:spPr>
          <a:xfrm>
            <a:off x="1219200" y="742949"/>
            <a:ext cx="7315200" cy="3293209"/>
          </a:xfrm>
          <a:prstGeom prst="rect">
            <a:avLst/>
          </a:prstGeom>
          <a:noFill/>
          <a:effectLst/>
        </p:spPr>
        <p:txBody>
          <a:bodyPr wrap="square">
            <a:spAutoFit/>
          </a:bodyPr>
          <a:lstStyle/>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3 Lord, I want to be more holy</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 in my heart;</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Lord, I want to be more holy</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 in my heart,</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Lord, I want to be more holy</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a:t>
            </a:r>
          </a:p>
          <a:p>
            <a:pPr defTabSz="408011" eaLnBrk="1" fontAlgn="auto" hangingPunct="1">
              <a:spcBef>
                <a:spcPts val="0"/>
              </a:spcBef>
              <a:spcAft>
                <a:spcPts val="0"/>
              </a:spcAft>
              <a:defRPr/>
            </a:pPr>
            <a:endParaRPr lang="en-US" sz="2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794149829"/>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xmlns="" id="{A6A1BF1B-A12F-AFF7-1EFE-D3885622EFE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xmlns="" id="{AB7CE85C-242A-3364-A6A2-D4F9EFA782E7}"/>
              </a:ext>
            </a:extLst>
          </p:cNvPr>
          <p:cNvSpPr txBox="1"/>
          <p:nvPr/>
        </p:nvSpPr>
        <p:spPr>
          <a:xfrm>
            <a:off x="1219200" y="742949"/>
            <a:ext cx="7315200" cy="3293209"/>
          </a:xfrm>
          <a:prstGeom prst="rect">
            <a:avLst/>
          </a:prstGeom>
          <a:noFill/>
          <a:effectLst/>
        </p:spPr>
        <p:txBody>
          <a:bodyPr wrap="square">
            <a:spAutoFit/>
          </a:bodyPr>
          <a:lstStyle/>
          <a:p>
            <a:pPr defTabSz="408011" eaLnBrk="1" fontAlgn="auto" hangingPunct="1">
              <a:spcBef>
                <a:spcPts val="0"/>
              </a:spcBef>
              <a:spcAft>
                <a:spcPts val="0"/>
              </a:spcAft>
              <a:defRPr/>
            </a:pPr>
            <a:r>
              <a:rPr lang="en-US" sz="2600">
                <a:solidFill>
                  <a:schemeClr val="bg1"/>
                </a:solidFill>
                <a:latin typeface="Arial Black" panose="020B0A04020102020204" pitchFamily="34" charset="0"/>
              </a:rPr>
              <a:t>4 </a:t>
            </a:r>
            <a:r>
              <a:rPr lang="en-US" sz="2600" dirty="0">
                <a:solidFill>
                  <a:schemeClr val="bg1"/>
                </a:solidFill>
                <a:latin typeface="Arial Black" panose="020B0A04020102020204" pitchFamily="34" charset="0"/>
              </a:rPr>
              <a:t>Lord, I want to be like Jesus</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 in my heart;</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Lord, I want to be like Jesus</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 in my heart,</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Lord, I want to be like Jesus</a:t>
            </a:r>
          </a:p>
          <a:p>
            <a:pPr defTabSz="408011" eaLnBrk="1" fontAlgn="auto" hangingPunct="1">
              <a:spcBef>
                <a:spcPts val="0"/>
              </a:spcBef>
              <a:spcAft>
                <a:spcPts val="0"/>
              </a:spcAft>
              <a:defRPr/>
            </a:pPr>
            <a:r>
              <a:rPr lang="en-US" sz="2600" dirty="0">
                <a:solidFill>
                  <a:schemeClr val="bg1"/>
                </a:solidFill>
                <a:latin typeface="Arial Black" panose="020B0A04020102020204" pitchFamily="34" charset="0"/>
              </a:rPr>
              <a:t>in my heart.</a:t>
            </a:r>
          </a:p>
          <a:p>
            <a:pPr defTabSz="408011" eaLnBrk="1" fontAlgn="auto" hangingPunct="1">
              <a:spcBef>
                <a:spcPts val="0"/>
              </a:spcBef>
              <a:spcAft>
                <a:spcPts val="0"/>
              </a:spcAft>
              <a:defRPr/>
            </a:pPr>
            <a:endParaRPr lang="en-US" sz="2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308904412"/>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84194DD-868F-61B4-206F-E6CE4B09F198}"/>
              </a:ext>
            </a:extLst>
          </p:cNvPr>
          <p:cNvSpPr txBox="1"/>
          <p:nvPr/>
        </p:nvSpPr>
        <p:spPr>
          <a:xfrm>
            <a:off x="965200" y="739775"/>
            <a:ext cx="8115300" cy="601663"/>
          </a:xfrm>
          <a:prstGeom prst="rect">
            <a:avLst/>
          </a:prstGeom>
          <a:noFill/>
          <a:effectLst>
            <a:outerShdw blurRad="50800" dist="38100" dir="2700000" algn="tl" rotWithShape="0">
              <a:prstClr val="black">
                <a:alpha val="40000"/>
              </a:prstClr>
            </a:outerShdw>
          </a:effectLst>
        </p:spPr>
        <p:txBody>
          <a:bodyPr>
            <a:spAutoFit/>
          </a:bodyPr>
          <a:lstStyle/>
          <a:p>
            <a:pPr marL="62008" defTabSz="408011" eaLnBrk="1" fontAlgn="auto" hangingPunct="1">
              <a:lnSpc>
                <a:spcPct val="103000"/>
              </a:lnSpc>
              <a:spcBef>
                <a:spcPts val="0"/>
              </a:spcBef>
              <a:spcAft>
                <a:spcPts val="236"/>
              </a:spcAft>
              <a:defRPr/>
            </a:pPr>
            <a:r>
              <a:rPr lang="en-US" sz="703" dirty="0">
                <a:solidFill>
                  <a:srgbClr val="000000"/>
                </a:solidFill>
                <a:latin typeface="Book Antiqua" panose="02040602050305030304" pitchFamily="18" charset="0"/>
                <a:ea typeface="Calibri" panose="020F0502020204030204" pitchFamily="34" charset="0"/>
                <a:cs typeface="Arial" panose="020B0604020202020204" pitchFamily="34" charset="0"/>
              </a:rPr>
              <a:t/>
            </a:r>
            <a:br>
              <a:rPr lang="en-US" sz="703" dirty="0">
                <a:solidFill>
                  <a:srgbClr val="000000"/>
                </a:solidFill>
                <a:latin typeface="Book Antiqua" panose="02040602050305030304" pitchFamily="18" charset="0"/>
                <a:ea typeface="Calibri" panose="020F0502020204030204" pitchFamily="34" charset="0"/>
                <a:cs typeface="Arial" panose="020B0604020202020204" pitchFamily="34" charset="0"/>
              </a:rPr>
            </a:br>
            <a:endParaRPr lang="en-US" sz="2578" dirty="0">
              <a:solidFill>
                <a:srgbClr val="F95393"/>
              </a:solidFill>
              <a:latin typeface="Book Antiqua" panose="02040602050305030304" pitchFamily="18" charset="0"/>
              <a:ea typeface="Book Antiqua" panose="02040602050305030304" pitchFamily="18" charset="0"/>
              <a:cs typeface="Book Antiqua" panose="02040602050305030304" pitchFamily="18" charset="0"/>
            </a:endParaRPr>
          </a:p>
        </p:txBody>
      </p:sp>
      <p:sp>
        <p:nvSpPr>
          <p:cNvPr id="2" name="TextBox 1">
            <a:extLst>
              <a:ext uri="{FF2B5EF4-FFF2-40B4-BE49-F238E27FC236}">
                <a16:creationId xmlns:a16="http://schemas.microsoft.com/office/drawing/2014/main" xmlns="" id="{24666877-76D2-48A6-B052-E1952528D328}"/>
              </a:ext>
            </a:extLst>
          </p:cNvPr>
          <p:cNvSpPr txBox="1"/>
          <p:nvPr/>
        </p:nvSpPr>
        <p:spPr>
          <a:xfrm>
            <a:off x="2827668" y="1341438"/>
            <a:ext cx="3316934" cy="621260"/>
          </a:xfrm>
          <a:prstGeom prst="rect">
            <a:avLst/>
          </a:prstGeom>
          <a:noFill/>
        </p:spPr>
        <p:txBody>
          <a:bodyPr wrap="none">
            <a:spAutoFit/>
          </a:bodyPr>
          <a:lstStyle/>
          <a:p>
            <a:pPr algn="ctr" defTabSz="408011" eaLnBrk="1" fontAlgn="auto" hangingPunct="1">
              <a:spcBef>
                <a:spcPts val="0"/>
              </a:spcBef>
              <a:spcAft>
                <a:spcPts val="0"/>
              </a:spcAft>
              <a:defRPr/>
            </a:pPr>
            <a:r>
              <a:rPr lang="en-US" sz="3437" b="1" dirty="0">
                <a:solidFill>
                  <a:schemeClr val="bg1"/>
                </a:solidFill>
                <a:latin typeface="Arial Black" panose="020B0A04020102020204" pitchFamily="34" charset="0"/>
              </a:rPr>
              <a:t>*Benediction</a:t>
            </a:r>
          </a:p>
        </p:txBody>
      </p:sp>
    </p:spTree>
    <p:extLst>
      <p:ext uri="{BB962C8B-B14F-4D97-AF65-F5344CB8AC3E}">
        <p14:creationId xmlns:p14="http://schemas.microsoft.com/office/powerpoint/2010/main" val="1397139360"/>
      </p:ext>
    </p:extLst>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B6C63591-577F-B19E-92F4-6C4F56F81B11}"/>
              </a:ext>
            </a:extLst>
          </p:cNvPr>
          <p:cNvSpPr txBox="1"/>
          <p:nvPr/>
        </p:nvSpPr>
        <p:spPr>
          <a:xfrm>
            <a:off x="783947" y="1673225"/>
            <a:ext cx="7431650" cy="944426"/>
          </a:xfrm>
          <a:prstGeom prst="rect">
            <a:avLst/>
          </a:prstGeom>
          <a:noFill/>
        </p:spPr>
        <p:txBody>
          <a:bodyPr wrap="none">
            <a:spAutoFit/>
          </a:bodyPr>
          <a:lstStyle/>
          <a:p>
            <a:pPr algn="ctr" defTabSz="408011" eaLnBrk="1" fontAlgn="auto" hangingPunct="1">
              <a:spcBef>
                <a:spcPts val="0"/>
              </a:spcBef>
              <a:spcAft>
                <a:spcPts val="0"/>
              </a:spcAft>
              <a:defRPr/>
            </a:pPr>
            <a:r>
              <a:rPr lang="en-US" sz="3437" b="1" dirty="0">
                <a:solidFill>
                  <a:schemeClr val="bg1"/>
                </a:solidFill>
                <a:latin typeface="Arial Black" panose="020B0A04020102020204" pitchFamily="34" charset="0"/>
              </a:rPr>
              <a:t>Postlude</a:t>
            </a:r>
          </a:p>
          <a:p>
            <a:pPr algn="ctr" defTabSz="408011" eaLnBrk="1" fontAlgn="auto" hangingPunct="1">
              <a:spcBef>
                <a:spcPts val="0"/>
              </a:spcBef>
              <a:spcAft>
                <a:spcPts val="0"/>
              </a:spcAft>
              <a:defRPr/>
            </a:pPr>
            <a:r>
              <a:rPr lang="en-US" sz="2100" b="1" dirty="0" smtClean="0">
                <a:solidFill>
                  <a:schemeClr val="bg1"/>
                </a:solidFill>
                <a:latin typeface="Arial Black" panose="020B0A04020102020204" pitchFamily="34" charset="0"/>
              </a:rPr>
              <a:t>“Celebration on Warrenton” </a:t>
            </a:r>
            <a:r>
              <a:rPr lang="en-US" sz="2100" b="1" dirty="0">
                <a:solidFill>
                  <a:schemeClr val="bg1"/>
                </a:solidFill>
                <a:latin typeface="Arial Black" panose="020B0A04020102020204" pitchFamily="34" charset="0"/>
              </a:rPr>
              <a:t>– </a:t>
            </a:r>
            <a:r>
              <a:rPr lang="en-US" sz="2100" b="1" dirty="0" smtClean="0">
                <a:solidFill>
                  <a:schemeClr val="bg1"/>
                </a:solidFill>
                <a:latin typeface="Arial Black" panose="020B0A04020102020204" pitchFamily="34" charset="0"/>
              </a:rPr>
              <a:t>by. Douglas Wagner</a:t>
            </a:r>
            <a:endParaRPr lang="en-US" sz="2100"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418182759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3A9A9D0-B9BE-518C-1276-FB37A92D5E22}"/>
              </a:ext>
            </a:extLst>
          </p:cNvPr>
          <p:cNvSpPr/>
          <p:nvPr/>
        </p:nvSpPr>
        <p:spPr>
          <a:xfrm>
            <a:off x="1389705" y="189926"/>
            <a:ext cx="6568722" cy="1150187"/>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437" b="1" dirty="0">
                <a:ln/>
                <a:solidFill>
                  <a:schemeClr val="bg1"/>
                </a:solidFill>
                <a:latin typeface="Arial Black" panose="020B0A04020102020204" pitchFamily="34" charset="0"/>
              </a:rPr>
              <a:t>*The Passing of the Peace</a:t>
            </a:r>
          </a:p>
          <a:p>
            <a:pPr algn="ctr" defTabSz="408011" eaLnBrk="1" fontAlgn="auto" hangingPunct="1">
              <a:spcBef>
                <a:spcPts val="0"/>
              </a:spcBef>
              <a:spcAft>
                <a:spcPts val="0"/>
              </a:spcAft>
              <a:defRPr/>
            </a:pPr>
            <a:endParaRPr lang="en-US" sz="3437" b="1" dirty="0">
              <a:ln/>
              <a:solidFill>
                <a:schemeClr val="bg1"/>
              </a:solidFill>
              <a:latin typeface="Arial Black" panose="020B0A04020102020204" pitchFamily="34" charset="0"/>
            </a:endParaRPr>
          </a:p>
        </p:txBody>
      </p:sp>
      <p:sp>
        <p:nvSpPr>
          <p:cNvPr id="6" name="TextBox 5">
            <a:extLst>
              <a:ext uri="{FF2B5EF4-FFF2-40B4-BE49-F238E27FC236}">
                <a16:creationId xmlns:a16="http://schemas.microsoft.com/office/drawing/2014/main" xmlns="" id="{3B3D98D5-6AA2-84CD-0A55-83ABA46A264A}"/>
              </a:ext>
            </a:extLst>
          </p:cNvPr>
          <p:cNvSpPr txBox="1"/>
          <p:nvPr/>
        </p:nvSpPr>
        <p:spPr>
          <a:xfrm>
            <a:off x="457200" y="1581150"/>
            <a:ext cx="8578608" cy="2492990"/>
          </a:xfrm>
          <a:prstGeom prst="rect">
            <a:avLst/>
          </a:prstGeom>
          <a:noFill/>
        </p:spPr>
        <p:txBody>
          <a:bodyPr wrap="square">
            <a:spAutoFit/>
          </a:bodyPr>
          <a:lstStyle/>
          <a:p>
            <a:pPr eaLnBrk="1" hangingPunct="1"/>
            <a:r>
              <a:rPr lang="en-US" altLang="en-US" sz="2600" dirty="0">
                <a:solidFill>
                  <a:schemeClr val="bg1"/>
                </a:solidFill>
                <a:latin typeface="Arial Black" panose="020B0A04020102020204" pitchFamily="34" charset="0"/>
              </a:rPr>
              <a:t>The Lord be with you. </a:t>
            </a:r>
            <a:r>
              <a:rPr lang="en-US" altLang="en-US" sz="2600" dirty="0">
                <a:solidFill>
                  <a:srgbClr val="FFFF00"/>
                </a:solidFill>
                <a:latin typeface="Arial Black" panose="020B0A04020102020204" pitchFamily="34" charset="0"/>
              </a:rPr>
              <a:t>And also with you.</a:t>
            </a:r>
          </a:p>
          <a:p>
            <a:pPr eaLnBrk="1" hangingPunct="1"/>
            <a:r>
              <a:rPr lang="en-US" altLang="en-US" sz="2600" dirty="0">
                <a:solidFill>
                  <a:schemeClr val="bg1"/>
                </a:solidFill>
                <a:latin typeface="Arial Black" panose="020B0A04020102020204" pitchFamily="34" charset="0"/>
              </a:rPr>
              <a:t>Lift up your hearts. </a:t>
            </a:r>
            <a:r>
              <a:rPr lang="en-US" altLang="en-US" sz="2600" dirty="0">
                <a:solidFill>
                  <a:srgbClr val="FFFF00"/>
                </a:solidFill>
                <a:latin typeface="Arial Black" panose="020B0A04020102020204" pitchFamily="34" charset="0"/>
              </a:rPr>
              <a:t>We lift them to the Lord.</a:t>
            </a:r>
          </a:p>
          <a:p>
            <a:pPr eaLnBrk="1" hangingPunct="1"/>
            <a:r>
              <a:rPr lang="en-US" altLang="en-US" sz="2600" dirty="0">
                <a:solidFill>
                  <a:schemeClr val="bg1"/>
                </a:solidFill>
                <a:latin typeface="Arial Black" panose="020B0A04020102020204" pitchFamily="34" charset="0"/>
              </a:rPr>
              <a:t>Let us give thanks to the Lord our God.</a:t>
            </a:r>
          </a:p>
          <a:p>
            <a:pPr eaLnBrk="1" hangingPunct="1"/>
            <a:r>
              <a:rPr lang="en-US" altLang="en-US" sz="2600" dirty="0">
                <a:solidFill>
                  <a:srgbClr val="FFFF00"/>
                </a:solidFill>
                <a:latin typeface="Arial Black" panose="020B0A04020102020204" pitchFamily="34" charset="0"/>
              </a:rPr>
              <a:t>It is right to give our thanks and praise.</a:t>
            </a:r>
          </a:p>
          <a:p>
            <a:pPr eaLnBrk="1" hangingPunct="1"/>
            <a:r>
              <a:rPr lang="en-US" altLang="en-US" sz="2600" dirty="0">
                <a:solidFill>
                  <a:schemeClr val="bg1"/>
                </a:solidFill>
                <a:latin typeface="Arial Black" panose="020B0A04020102020204" pitchFamily="34" charset="0"/>
              </a:rPr>
              <a:t>Let us pass the peace of Christ to each other.</a:t>
            </a:r>
          </a:p>
          <a:p>
            <a:pPr eaLnBrk="1" hangingPunct="1"/>
            <a:endParaRPr lang="en-US" altLang="en-US" sz="2600" dirty="0">
              <a:solidFill>
                <a:srgbClr val="FFFF00"/>
              </a:solidFill>
              <a:latin typeface="Arial Black" panose="020B0A04020102020204" pitchFamily="34" charset="0"/>
            </a:endParaRPr>
          </a:p>
        </p:txBody>
      </p:sp>
      <p:sp>
        <p:nvSpPr>
          <p:cNvPr id="3" name="Rectangle 2">
            <a:extLst>
              <a:ext uri="{FF2B5EF4-FFF2-40B4-BE49-F238E27FC236}">
                <a16:creationId xmlns:a16="http://schemas.microsoft.com/office/drawing/2014/main" xmlns="" id="{BA992E4D-835A-7E74-1B7B-6FDB673CF9EC}"/>
              </a:ext>
            </a:extLst>
          </p:cNvPr>
          <p:cNvSpPr/>
          <p:nvPr/>
        </p:nvSpPr>
        <p:spPr>
          <a:xfrm>
            <a:off x="3297190" y="841263"/>
            <a:ext cx="2225289" cy="400110"/>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2000" b="1" dirty="0">
                <a:ln/>
                <a:solidFill>
                  <a:srgbClr val="FF0000"/>
                </a:solidFill>
                <a:latin typeface="Arial Black" panose="020B0A04020102020204" pitchFamily="34" charset="0"/>
              </a:rPr>
              <a:t>(Please Stand)</a:t>
            </a:r>
          </a:p>
        </p:txBody>
      </p:sp>
    </p:spTree>
    <p:extLst>
      <p:ext uri="{BB962C8B-B14F-4D97-AF65-F5344CB8AC3E}">
        <p14:creationId xmlns:p14="http://schemas.microsoft.com/office/powerpoint/2010/main" val="31538324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3A9A9D0-B9BE-518C-1276-FB37A92D5E22}"/>
              </a:ext>
            </a:extLst>
          </p:cNvPr>
          <p:cNvSpPr/>
          <p:nvPr/>
        </p:nvSpPr>
        <p:spPr>
          <a:xfrm>
            <a:off x="2819400" y="514350"/>
            <a:ext cx="2994474" cy="1150187"/>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437" b="1" dirty="0">
                <a:ln/>
                <a:solidFill>
                  <a:schemeClr val="bg1"/>
                </a:solidFill>
                <a:latin typeface="Arial Black" panose="020B0A04020102020204" pitchFamily="34" charset="0"/>
              </a:rPr>
              <a:t>*The Introit</a:t>
            </a:r>
          </a:p>
          <a:p>
            <a:pPr algn="ctr" defTabSz="408011" eaLnBrk="1" fontAlgn="auto" hangingPunct="1">
              <a:spcBef>
                <a:spcPts val="0"/>
              </a:spcBef>
              <a:spcAft>
                <a:spcPts val="0"/>
              </a:spcAft>
              <a:defRPr/>
            </a:pPr>
            <a:endParaRPr lang="en-US" sz="3437" b="1" dirty="0">
              <a:ln/>
              <a:solidFill>
                <a:schemeClr val="bg1"/>
              </a:solidFill>
              <a:latin typeface="Arial Black" panose="020B0A04020102020204" pitchFamily="34" charset="0"/>
            </a:endParaRPr>
          </a:p>
        </p:txBody>
      </p:sp>
    </p:spTree>
    <p:extLst>
      <p:ext uri="{BB962C8B-B14F-4D97-AF65-F5344CB8AC3E}">
        <p14:creationId xmlns:p14="http://schemas.microsoft.com/office/powerpoint/2010/main" val="15461045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3A9A9D0-B9BE-518C-1276-FB37A92D5E22}"/>
              </a:ext>
            </a:extLst>
          </p:cNvPr>
          <p:cNvSpPr/>
          <p:nvPr/>
        </p:nvSpPr>
        <p:spPr>
          <a:xfrm>
            <a:off x="2102595" y="91656"/>
            <a:ext cx="5142946" cy="1150187"/>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437" b="1" dirty="0">
                <a:ln/>
                <a:solidFill>
                  <a:schemeClr val="bg1"/>
                </a:solidFill>
                <a:latin typeface="Arial Black" panose="020B0A04020102020204" pitchFamily="34" charset="0"/>
              </a:rPr>
              <a:t>*The Call to Worship</a:t>
            </a:r>
          </a:p>
          <a:p>
            <a:pPr algn="ctr" defTabSz="408011" eaLnBrk="1" fontAlgn="auto" hangingPunct="1">
              <a:spcBef>
                <a:spcPts val="0"/>
              </a:spcBef>
              <a:spcAft>
                <a:spcPts val="0"/>
              </a:spcAft>
              <a:defRPr/>
            </a:pPr>
            <a:endParaRPr lang="en-US" sz="3437" b="1" dirty="0">
              <a:ln/>
              <a:solidFill>
                <a:schemeClr val="bg1"/>
              </a:solidFill>
              <a:latin typeface="Arial Black" panose="020B0A04020102020204" pitchFamily="34" charset="0"/>
            </a:endParaRPr>
          </a:p>
        </p:txBody>
      </p:sp>
      <p:sp>
        <p:nvSpPr>
          <p:cNvPr id="6" name="TextBox 5">
            <a:extLst>
              <a:ext uri="{FF2B5EF4-FFF2-40B4-BE49-F238E27FC236}">
                <a16:creationId xmlns:a16="http://schemas.microsoft.com/office/drawing/2014/main" xmlns="" id="{3B3D98D5-6AA2-84CD-0A55-83ABA46A264A}"/>
              </a:ext>
            </a:extLst>
          </p:cNvPr>
          <p:cNvSpPr txBox="1"/>
          <p:nvPr/>
        </p:nvSpPr>
        <p:spPr>
          <a:xfrm>
            <a:off x="609600" y="819150"/>
            <a:ext cx="8305800" cy="3077766"/>
          </a:xfrm>
          <a:prstGeom prst="rect">
            <a:avLst/>
          </a:prstGeom>
          <a:noFill/>
        </p:spPr>
        <p:txBody>
          <a:bodyPr wrap="square">
            <a:spAutoFit/>
          </a:bodyPr>
          <a:lstStyle/>
          <a:p>
            <a:pPr eaLnBrk="1" hangingPunct="1"/>
            <a:r>
              <a:rPr lang="en-US" altLang="en-US" sz="2400" dirty="0">
                <a:solidFill>
                  <a:schemeClr val="bg1"/>
                </a:solidFill>
                <a:latin typeface="Arial Black" panose="020B0A04020102020204" pitchFamily="34" charset="0"/>
              </a:rPr>
              <a:t>We live in the radiance of your glory.</a:t>
            </a:r>
          </a:p>
          <a:p>
            <a:pPr eaLnBrk="1" hangingPunct="1"/>
            <a:r>
              <a:rPr lang="en-US" altLang="en-US" sz="2400" dirty="0">
                <a:solidFill>
                  <a:srgbClr val="FFFF00"/>
                </a:solidFill>
                <a:latin typeface="Arial Black" panose="020B0A04020102020204" pitchFamily="34" charset="0"/>
              </a:rPr>
              <a:t>Our worship comes from</a:t>
            </a:r>
          </a:p>
          <a:p>
            <a:pPr eaLnBrk="1" hangingPunct="1"/>
            <a:r>
              <a:rPr lang="en-US" altLang="en-US" sz="2400" dirty="0">
                <a:solidFill>
                  <a:srgbClr val="FFFF00"/>
                </a:solidFill>
                <a:latin typeface="Arial Black" panose="020B0A04020102020204" pitchFamily="34" charset="0"/>
              </a:rPr>
              <a:t>the gladness you have put in our hearts.</a:t>
            </a:r>
          </a:p>
          <a:p>
            <a:pPr eaLnBrk="1" hangingPunct="1"/>
            <a:r>
              <a:rPr lang="en-US" altLang="en-US" sz="2400" dirty="0">
                <a:solidFill>
                  <a:schemeClr val="bg1"/>
                </a:solidFill>
                <a:latin typeface="Arial Black" panose="020B0A04020102020204" pitchFamily="34" charset="0"/>
              </a:rPr>
              <a:t>We give you thanks for the peace of your salvation.</a:t>
            </a:r>
          </a:p>
          <a:p>
            <a:pPr eaLnBrk="1" hangingPunct="1"/>
            <a:r>
              <a:rPr lang="en-US" altLang="en-US" sz="2400" dirty="0">
                <a:solidFill>
                  <a:srgbClr val="FFFF00"/>
                </a:solidFill>
                <a:latin typeface="Arial Black" panose="020B0A04020102020204" pitchFamily="34" charset="0"/>
              </a:rPr>
              <a:t>Oh, hear the joy of our praise</a:t>
            </a:r>
          </a:p>
          <a:p>
            <a:pPr eaLnBrk="1" hangingPunct="1"/>
            <a:r>
              <a:rPr lang="en-US" altLang="en-US" sz="2400" dirty="0">
                <a:solidFill>
                  <a:srgbClr val="FFFF00"/>
                </a:solidFill>
                <a:latin typeface="Arial Black" panose="020B0A04020102020204" pitchFamily="34" charset="0"/>
              </a:rPr>
              <a:t>for your grace and mercy.</a:t>
            </a:r>
          </a:p>
          <a:p>
            <a:pPr eaLnBrk="1" hangingPunct="1"/>
            <a:endParaRPr lang="en-US" altLang="en-US" sz="26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85203400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326E137-3188-A042-3E00-4464FC1FBD39}"/>
              </a:ext>
            </a:extLst>
          </p:cNvPr>
          <p:cNvSpPr/>
          <p:nvPr/>
        </p:nvSpPr>
        <p:spPr>
          <a:xfrm>
            <a:off x="1514817" y="1428750"/>
            <a:ext cx="6435864" cy="990592"/>
          </a:xfrm>
          <a:prstGeom prst="rect">
            <a:avLst/>
          </a:prstGeom>
          <a:noFill/>
        </p:spPr>
        <p:txBody>
          <a:bodyPr wrap="none">
            <a:spAutoFit/>
            <a:scene3d>
              <a:camera prst="orthographicFront"/>
              <a:lightRig rig="harsh" dir="t"/>
            </a:scene3d>
            <a:sp3d prstMaterial="matte">
              <a:contourClr>
                <a:schemeClr val="bg1">
                  <a:lumMod val="65000"/>
                </a:schemeClr>
              </a:contourClr>
            </a:sp3d>
          </a:bodyPr>
          <a:lstStyle/>
          <a:p>
            <a:pPr algn="ctr" defTabSz="408011" eaLnBrk="1" fontAlgn="auto" hangingPunct="1">
              <a:spcBef>
                <a:spcPts val="0"/>
              </a:spcBef>
              <a:spcAft>
                <a:spcPts val="0"/>
              </a:spcAft>
              <a:defRPr/>
            </a:pPr>
            <a:r>
              <a:rPr lang="en-US" sz="3437" b="1" dirty="0">
                <a:ln/>
                <a:solidFill>
                  <a:schemeClr val="bg1"/>
                </a:solidFill>
                <a:latin typeface="Arial Black" panose="020B0A04020102020204" pitchFamily="34" charset="0"/>
              </a:rPr>
              <a:t>*The Hymn of Celebration</a:t>
            </a:r>
          </a:p>
          <a:p>
            <a:pPr algn="ctr" defTabSz="408011" eaLnBrk="1" fontAlgn="auto" hangingPunct="1">
              <a:spcBef>
                <a:spcPts val="0"/>
              </a:spcBef>
              <a:spcAft>
                <a:spcPts val="0"/>
              </a:spcAft>
              <a:defRPr/>
            </a:pPr>
            <a:r>
              <a:rPr lang="en-US" sz="2400" b="1" dirty="0">
                <a:ln/>
                <a:solidFill>
                  <a:schemeClr val="bg1"/>
                </a:solidFill>
                <a:latin typeface="Arial Black" panose="020B0A04020102020204" pitchFamily="34" charset="0"/>
              </a:rPr>
              <a:t>“Come, Thou Almighty King"  #2</a:t>
            </a:r>
          </a:p>
        </p:txBody>
      </p:sp>
    </p:spTree>
    <p:extLst>
      <p:ext uri="{BB962C8B-B14F-4D97-AF65-F5344CB8AC3E}">
        <p14:creationId xmlns:p14="http://schemas.microsoft.com/office/powerpoint/2010/main" val="3192836366"/>
      </p:ext>
    </p:extLst>
  </p:cSld>
  <p:clrMapOvr>
    <a:masterClrMapping/>
  </p:clrMapOvr>
  <p:transition spd="slow" advClick="0"/>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extBox 4">
            <a:extLst>
              <a:ext uri="{FF2B5EF4-FFF2-40B4-BE49-F238E27FC236}">
                <a16:creationId xmlns:a16="http://schemas.microsoft.com/office/drawing/2014/main" xmlns="" id="{4E63724A-C1CF-3639-7CBA-C5DAEFFF5D00}"/>
              </a:ext>
            </a:extLst>
          </p:cNvPr>
          <p:cNvSpPr txBox="1">
            <a:spLocks noChangeArrowheads="1"/>
          </p:cNvSpPr>
          <p:nvPr/>
        </p:nvSpPr>
        <p:spPr bwMode="auto">
          <a:xfrm>
            <a:off x="533400" y="514350"/>
            <a:ext cx="8216301" cy="337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500" indent="-1588" defTabSz="407988">
              <a:defRPr>
                <a:solidFill>
                  <a:schemeClr val="tx1"/>
                </a:solidFill>
                <a:latin typeface="Calibri" panose="020F0502020204030204" pitchFamily="34" charset="0"/>
              </a:defRPr>
            </a:lvl1pPr>
            <a:lvl2pPr marL="742950" indent="-285750" defTabSz="407988">
              <a:defRPr>
                <a:solidFill>
                  <a:schemeClr val="tx1"/>
                </a:solidFill>
                <a:latin typeface="Calibri" panose="020F0502020204030204" pitchFamily="34" charset="0"/>
              </a:defRPr>
            </a:lvl2pPr>
            <a:lvl3pPr marL="1143000" indent="-228600" defTabSz="407988">
              <a:defRPr>
                <a:solidFill>
                  <a:schemeClr val="tx1"/>
                </a:solidFill>
                <a:latin typeface="Calibri" panose="020F0502020204030204" pitchFamily="34" charset="0"/>
              </a:defRPr>
            </a:lvl3pPr>
            <a:lvl4pPr marL="1600200" indent="-228600" defTabSz="407988">
              <a:defRPr>
                <a:solidFill>
                  <a:schemeClr val="tx1"/>
                </a:solidFill>
                <a:latin typeface="Calibri" panose="020F0502020204030204" pitchFamily="34" charset="0"/>
              </a:defRPr>
            </a:lvl4pPr>
            <a:lvl5pPr marL="2057400" indent="-228600" defTabSz="407988">
              <a:defRPr>
                <a:solidFill>
                  <a:schemeClr val="tx1"/>
                </a:solidFill>
                <a:latin typeface="Calibri" panose="020F0502020204030204" pitchFamily="34" charset="0"/>
              </a:defRPr>
            </a:lvl5pPr>
            <a:lvl6pPr marL="2514600" indent="-228600" defTabSz="407988" eaLnBrk="0" fontAlgn="base" hangingPunct="0">
              <a:spcBef>
                <a:spcPct val="0"/>
              </a:spcBef>
              <a:spcAft>
                <a:spcPct val="0"/>
              </a:spcAft>
              <a:defRPr>
                <a:solidFill>
                  <a:schemeClr val="tx1"/>
                </a:solidFill>
                <a:latin typeface="Calibri" panose="020F0502020204030204" pitchFamily="34" charset="0"/>
              </a:defRPr>
            </a:lvl6pPr>
            <a:lvl7pPr marL="2971800" indent="-228600" defTabSz="407988" eaLnBrk="0" fontAlgn="base" hangingPunct="0">
              <a:spcBef>
                <a:spcPct val="0"/>
              </a:spcBef>
              <a:spcAft>
                <a:spcPct val="0"/>
              </a:spcAft>
              <a:defRPr>
                <a:solidFill>
                  <a:schemeClr val="tx1"/>
                </a:solidFill>
                <a:latin typeface="Calibri" panose="020F0502020204030204" pitchFamily="34" charset="0"/>
              </a:defRPr>
            </a:lvl7pPr>
            <a:lvl8pPr marL="3429000" indent="-228600" defTabSz="407988" eaLnBrk="0" fontAlgn="base" hangingPunct="0">
              <a:spcBef>
                <a:spcPct val="0"/>
              </a:spcBef>
              <a:spcAft>
                <a:spcPct val="0"/>
              </a:spcAft>
              <a:defRPr>
                <a:solidFill>
                  <a:schemeClr val="tx1"/>
                </a:solidFill>
                <a:latin typeface="Calibri" panose="020F0502020204030204" pitchFamily="34" charset="0"/>
              </a:defRPr>
            </a:lvl8pPr>
            <a:lvl9pPr marL="3886200" indent="-228600" defTabSz="407988" eaLnBrk="0" fontAlgn="base" hangingPunct="0">
              <a:spcBef>
                <a:spcPct val="0"/>
              </a:spcBef>
              <a:spcAft>
                <a:spcPct val="0"/>
              </a:spcAft>
              <a:defRPr>
                <a:solidFill>
                  <a:schemeClr val="tx1"/>
                </a:solidFill>
                <a:latin typeface="Calibri" panose="020F0502020204030204" pitchFamily="34" charset="0"/>
              </a:defRPr>
            </a:lvl9pPr>
          </a:lstStyle>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1 Come, thou almighty King,</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help us thy name to sing;</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help us to praise:</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Father, all glorious,</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o'er all victorious,</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come, and reign over us,</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Ancient of Days.</a:t>
            </a:r>
          </a:p>
          <a:p>
            <a:pPr marL="64008" indent="0" eaLnBrk="1" hangingPunct="1">
              <a:lnSpc>
                <a:spcPct val="103000"/>
              </a:lnSpc>
              <a:spcBef>
                <a:spcPts val="0"/>
              </a:spcBef>
              <a:spcAft>
                <a:spcPts val="25"/>
              </a:spcAft>
            </a:pPr>
            <a:endPar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endParaRPr>
          </a:p>
        </p:txBody>
      </p:sp>
    </p:spTree>
    <p:extLst>
      <p:ext uri="{BB962C8B-B14F-4D97-AF65-F5344CB8AC3E}">
        <p14:creationId xmlns:p14="http://schemas.microsoft.com/office/powerpoint/2010/main" val="1636360469"/>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TextBox 4">
            <a:extLst>
              <a:ext uri="{FF2B5EF4-FFF2-40B4-BE49-F238E27FC236}">
                <a16:creationId xmlns:a16="http://schemas.microsoft.com/office/drawing/2014/main" xmlns="" id="{4E63724A-C1CF-3639-7CBA-C5DAEFFF5D00}"/>
              </a:ext>
            </a:extLst>
          </p:cNvPr>
          <p:cNvSpPr txBox="1">
            <a:spLocks noChangeArrowheads="1"/>
          </p:cNvSpPr>
          <p:nvPr/>
        </p:nvSpPr>
        <p:spPr bwMode="auto">
          <a:xfrm>
            <a:off x="533400" y="514350"/>
            <a:ext cx="8216301" cy="2961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3500" indent="-1588" defTabSz="407988">
              <a:defRPr>
                <a:solidFill>
                  <a:schemeClr val="tx1"/>
                </a:solidFill>
                <a:latin typeface="Calibri" panose="020F0502020204030204" pitchFamily="34" charset="0"/>
              </a:defRPr>
            </a:lvl1pPr>
            <a:lvl2pPr marL="742950" indent="-285750" defTabSz="407988">
              <a:defRPr>
                <a:solidFill>
                  <a:schemeClr val="tx1"/>
                </a:solidFill>
                <a:latin typeface="Calibri" panose="020F0502020204030204" pitchFamily="34" charset="0"/>
              </a:defRPr>
            </a:lvl2pPr>
            <a:lvl3pPr marL="1143000" indent="-228600" defTabSz="407988">
              <a:defRPr>
                <a:solidFill>
                  <a:schemeClr val="tx1"/>
                </a:solidFill>
                <a:latin typeface="Calibri" panose="020F0502020204030204" pitchFamily="34" charset="0"/>
              </a:defRPr>
            </a:lvl3pPr>
            <a:lvl4pPr marL="1600200" indent="-228600" defTabSz="407988">
              <a:defRPr>
                <a:solidFill>
                  <a:schemeClr val="tx1"/>
                </a:solidFill>
                <a:latin typeface="Calibri" panose="020F0502020204030204" pitchFamily="34" charset="0"/>
              </a:defRPr>
            </a:lvl4pPr>
            <a:lvl5pPr marL="2057400" indent="-228600" defTabSz="407988">
              <a:defRPr>
                <a:solidFill>
                  <a:schemeClr val="tx1"/>
                </a:solidFill>
                <a:latin typeface="Calibri" panose="020F0502020204030204" pitchFamily="34" charset="0"/>
              </a:defRPr>
            </a:lvl5pPr>
            <a:lvl6pPr marL="2514600" indent="-228600" defTabSz="407988" eaLnBrk="0" fontAlgn="base" hangingPunct="0">
              <a:spcBef>
                <a:spcPct val="0"/>
              </a:spcBef>
              <a:spcAft>
                <a:spcPct val="0"/>
              </a:spcAft>
              <a:defRPr>
                <a:solidFill>
                  <a:schemeClr val="tx1"/>
                </a:solidFill>
                <a:latin typeface="Calibri" panose="020F0502020204030204" pitchFamily="34" charset="0"/>
              </a:defRPr>
            </a:lvl6pPr>
            <a:lvl7pPr marL="2971800" indent="-228600" defTabSz="407988" eaLnBrk="0" fontAlgn="base" hangingPunct="0">
              <a:spcBef>
                <a:spcPct val="0"/>
              </a:spcBef>
              <a:spcAft>
                <a:spcPct val="0"/>
              </a:spcAft>
              <a:defRPr>
                <a:solidFill>
                  <a:schemeClr val="tx1"/>
                </a:solidFill>
                <a:latin typeface="Calibri" panose="020F0502020204030204" pitchFamily="34" charset="0"/>
              </a:defRPr>
            </a:lvl7pPr>
            <a:lvl8pPr marL="3429000" indent="-228600" defTabSz="407988" eaLnBrk="0" fontAlgn="base" hangingPunct="0">
              <a:spcBef>
                <a:spcPct val="0"/>
              </a:spcBef>
              <a:spcAft>
                <a:spcPct val="0"/>
              </a:spcAft>
              <a:defRPr>
                <a:solidFill>
                  <a:schemeClr val="tx1"/>
                </a:solidFill>
                <a:latin typeface="Calibri" panose="020F0502020204030204" pitchFamily="34" charset="0"/>
              </a:defRPr>
            </a:lvl8pPr>
            <a:lvl9pPr marL="3886200" indent="-228600" defTabSz="407988" eaLnBrk="0" fontAlgn="base" hangingPunct="0">
              <a:spcBef>
                <a:spcPct val="0"/>
              </a:spcBef>
              <a:spcAft>
                <a:spcPct val="0"/>
              </a:spcAft>
              <a:defRPr>
                <a:solidFill>
                  <a:schemeClr val="tx1"/>
                </a:solidFill>
                <a:latin typeface="Calibri" panose="020F0502020204030204" pitchFamily="34" charset="0"/>
              </a:defRPr>
            </a:lvl9pPr>
          </a:lstStyle>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2 Come, thou incarnate Word,</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merciful, mighty Lord,</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our prayer attend.</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Come, and thy people bless,</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and give thy word success;</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Spirit of holiness,</a:t>
            </a:r>
          </a:p>
          <a:p>
            <a:pPr marL="64008" indent="0" eaLnBrk="1" hangingPunct="1">
              <a:lnSpc>
                <a:spcPct val="103000"/>
              </a:lnSpc>
              <a:spcBef>
                <a:spcPts val="0"/>
              </a:spcBef>
              <a:spcAft>
                <a:spcPts val="25"/>
              </a:spcAft>
            </a:pPr>
            <a:r>
              <a:rPr lang="en-US" altLang="en-US" sz="2600" dirty="0">
                <a:solidFill>
                  <a:schemeClr val="bg1"/>
                </a:solidFill>
                <a:latin typeface="Arial Black" panose="020B0A04020102020204" pitchFamily="34" charset="0"/>
                <a:ea typeface="Book Antiqua" panose="02040602050305030304" pitchFamily="18" charset="0"/>
                <a:cs typeface="Book Antiqua" panose="02040602050305030304" pitchFamily="18" charset="0"/>
              </a:rPr>
              <a:t>on us descend.</a:t>
            </a:r>
          </a:p>
        </p:txBody>
      </p:sp>
    </p:spTree>
    <p:extLst>
      <p:ext uri="{BB962C8B-B14F-4D97-AF65-F5344CB8AC3E}">
        <p14:creationId xmlns:p14="http://schemas.microsoft.com/office/powerpoint/2010/main" val="4176874904"/>
      </p:ext>
    </p:extLst>
  </p:cSld>
  <p:clrMapOvr>
    <a:masterClrMapping/>
  </p:clrMapOvr>
  <p:transition spd="slow"/>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6066</TotalTime>
  <Words>1332</Words>
  <Application>Microsoft Office PowerPoint</Application>
  <PresentationFormat>On-screen Show (16:9)</PresentationFormat>
  <Paragraphs>177</Paragraphs>
  <Slides>39</Slides>
  <Notes>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Apostles’ Creed</vt:lpstr>
      <vt:lpstr>PowerPoint Presentation</vt:lpstr>
      <vt:lpstr>The Invitation to the Offering</vt:lpstr>
      <vt:lpstr>The Collection of the Offering &amp; Offertory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7ulio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Juliet  Towner</dc:creator>
  <cp:lastModifiedBy>anwicki@gmail.com</cp:lastModifiedBy>
  <cp:revision>347</cp:revision>
  <dcterms:created xsi:type="dcterms:W3CDTF">2016-01-05T16:27:30Z</dcterms:created>
  <dcterms:modified xsi:type="dcterms:W3CDTF">2024-04-21T01:25:40Z</dcterms:modified>
</cp:coreProperties>
</file>